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10"/>
  </p:notesMasterIdLst>
  <p:handoutMasterIdLst>
    <p:handoutMasterId r:id="rId11"/>
  </p:handoutMasterIdLst>
  <p:sldIdLst>
    <p:sldId id="2708" r:id="rId3"/>
    <p:sldId id="2729" r:id="rId4"/>
    <p:sldId id="2732" r:id="rId5"/>
    <p:sldId id="2733" r:id="rId6"/>
    <p:sldId id="2761" r:id="rId7"/>
    <p:sldId id="2763" r:id="rId8"/>
    <p:sldId id="2760" r:id="rId9"/>
  </p:sldIdLst>
  <p:sldSz cx="9144000" cy="6858000" type="screen4x3"/>
  <p:notesSz cx="7099300" cy="10234613"/>
  <p:custDataLst>
    <p:tags r:id="rId12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869521-C360-554E-9A3A-1D2F876585FF}" v="29" dt="2024-04-27T08:43:45.2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/>
    <p:restoredTop sz="94694"/>
  </p:normalViewPr>
  <p:slideViewPr>
    <p:cSldViewPr snapToGrid="0">
      <p:cViewPr>
        <p:scale>
          <a:sx n="133" d="100"/>
          <a:sy n="133" d="100"/>
        </p:scale>
        <p:origin x="1456" y="-88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D28526AD-BB72-0B4E-9638-04907E1F3622}"/>
    <pc:docChg chg="delSld modSld">
      <pc:chgData name="Xin Luo" userId="82312ee5779919a4" providerId="LiveId" clId="{D28526AD-BB72-0B4E-9638-04907E1F3622}" dt="2023-09-18T01:27:13.837" v="116" actId="2696"/>
      <pc:docMkLst>
        <pc:docMk/>
      </pc:docMkLst>
      <pc:sldChg chg="modSp mod">
        <pc:chgData name="Xin Luo" userId="82312ee5779919a4" providerId="LiveId" clId="{D28526AD-BB72-0B4E-9638-04907E1F3622}" dt="2023-09-18T01:27:09.604" v="115" actId="255"/>
        <pc:sldMkLst>
          <pc:docMk/>
          <pc:sldMk cId="1209572041" sldId="2722"/>
        </pc:sldMkLst>
        <pc:spChg chg="mod">
          <ac:chgData name="Xin Luo" userId="82312ee5779919a4" providerId="LiveId" clId="{D28526AD-BB72-0B4E-9638-04907E1F3622}" dt="2023-09-18T01:27:09.604" v="115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del">
        <pc:chgData name="Xin Luo" userId="82312ee5779919a4" providerId="LiveId" clId="{D28526AD-BB72-0B4E-9638-04907E1F3622}" dt="2023-09-18T01:27:13.837" v="116" actId="2696"/>
        <pc:sldMkLst>
          <pc:docMk/>
          <pc:sldMk cId="2476237792" sldId="2741"/>
        </pc:sldMkLst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44968A38-E2ED-AB49-A7AA-4E241E470C4E}"/>
    <pc:docChg chg="custSel addSld modSld">
      <pc:chgData name="Xin Luo" userId="82312ee5779919a4" providerId="LiveId" clId="{44968A38-E2ED-AB49-A7AA-4E241E470C4E}" dt="2024-04-06T05:28:09.746" v="48" actId="20577"/>
      <pc:docMkLst>
        <pc:docMk/>
      </pc:docMkLst>
      <pc:sldChg chg="addSp delSp modSp mod">
        <pc:chgData name="Xin Luo" userId="82312ee5779919a4" providerId="LiveId" clId="{44968A38-E2ED-AB49-A7AA-4E241E470C4E}" dt="2024-04-06T05:28:09.746" v="48" actId="20577"/>
        <pc:sldMkLst>
          <pc:docMk/>
          <pc:sldMk cId="1209572041" sldId="2722"/>
        </pc:sldMkLst>
        <pc:spChg chg="mod">
          <ac:chgData name="Xin Luo" userId="82312ee5779919a4" providerId="LiveId" clId="{44968A38-E2ED-AB49-A7AA-4E241E470C4E}" dt="2024-04-06T05:28:09.746" v="48" actId="20577"/>
          <ac:spMkLst>
            <pc:docMk/>
            <pc:sldMk cId="1209572041" sldId="2722"/>
            <ac:spMk id="11" creationId="{53A7E693-8098-76C4-CD5D-47166ABEB164}"/>
          </ac:spMkLst>
        </pc:spChg>
        <pc:spChg chg="del">
          <ac:chgData name="Xin Luo" userId="82312ee5779919a4" providerId="LiveId" clId="{44968A38-E2ED-AB49-A7AA-4E241E470C4E}" dt="2024-04-06T03:15:41.935" v="2" actId="478"/>
          <ac:spMkLst>
            <pc:docMk/>
            <pc:sldMk cId="1209572041" sldId="2722"/>
            <ac:spMk id="13" creationId="{303BC878-BC57-D350-27A3-F03AE48213AC}"/>
          </ac:spMkLst>
        </pc:spChg>
        <pc:picChg chg="add del mod">
          <ac:chgData name="Xin Luo" userId="82312ee5779919a4" providerId="LiveId" clId="{44968A38-E2ED-AB49-A7AA-4E241E470C4E}" dt="2024-04-06T03:17:10.354" v="11" actId="478"/>
          <ac:picMkLst>
            <pc:docMk/>
            <pc:sldMk cId="1209572041" sldId="2722"/>
            <ac:picMk id="4" creationId="{72641C54-2AA3-804C-A31F-7C3A27A0CD85}"/>
          </ac:picMkLst>
        </pc:picChg>
        <pc:picChg chg="add mod">
          <ac:chgData name="Xin Luo" userId="82312ee5779919a4" providerId="LiveId" clId="{44968A38-E2ED-AB49-A7AA-4E241E470C4E}" dt="2024-04-06T03:16:12.957" v="9"/>
          <ac:picMkLst>
            <pc:docMk/>
            <pc:sldMk cId="1209572041" sldId="2722"/>
            <ac:picMk id="6" creationId="{6D5D3EA7-6E0C-64ED-506E-916744BC645B}"/>
          </ac:picMkLst>
        </pc:picChg>
        <pc:picChg chg="add mod">
          <ac:chgData name="Xin Luo" userId="82312ee5779919a4" providerId="LiveId" clId="{44968A38-E2ED-AB49-A7AA-4E241E470C4E}" dt="2024-04-06T03:17:56.854" v="30" actId="1076"/>
          <ac:picMkLst>
            <pc:docMk/>
            <pc:sldMk cId="1209572041" sldId="2722"/>
            <ac:picMk id="8" creationId="{B220845A-E0D1-4B72-AEC5-8BB95B5A486D}"/>
          </ac:picMkLst>
        </pc:picChg>
        <pc:picChg chg="add mod">
          <ac:chgData name="Xin Luo" userId="82312ee5779919a4" providerId="LiveId" clId="{44968A38-E2ED-AB49-A7AA-4E241E470C4E}" dt="2024-04-06T03:17:56.854" v="30" actId="1076"/>
          <ac:picMkLst>
            <pc:docMk/>
            <pc:sldMk cId="1209572041" sldId="2722"/>
            <ac:picMk id="10" creationId="{1A128217-E358-6641-EA3F-CEFFB8B3B374}"/>
          </ac:picMkLst>
        </pc:picChg>
        <pc:picChg chg="add mod">
          <ac:chgData name="Xin Luo" userId="82312ee5779919a4" providerId="LiveId" clId="{44968A38-E2ED-AB49-A7AA-4E241E470C4E}" dt="2024-04-06T03:17:56.854" v="30" actId="1076"/>
          <ac:picMkLst>
            <pc:docMk/>
            <pc:sldMk cId="1209572041" sldId="2722"/>
            <ac:picMk id="14" creationId="{A5FA40EC-58DE-9083-1ABE-4D0A007E5831}"/>
          </ac:picMkLst>
        </pc:picChg>
      </pc:sldChg>
      <pc:sldChg chg="add">
        <pc:chgData name="Xin Luo" userId="82312ee5779919a4" providerId="LiveId" clId="{44968A38-E2ED-AB49-A7AA-4E241E470C4E}" dt="2024-04-06T03:15:35.142" v="0"/>
        <pc:sldMkLst>
          <pc:docMk/>
          <pc:sldMk cId="472418319" sldId="2759"/>
        </pc:sldMkLst>
      </pc:sldChg>
      <pc:sldChg chg="add">
        <pc:chgData name="Xin Luo" userId="82312ee5779919a4" providerId="LiveId" clId="{44968A38-E2ED-AB49-A7AA-4E241E470C4E}" dt="2024-04-06T03:15:37.385" v="1"/>
        <pc:sldMkLst>
          <pc:docMk/>
          <pc:sldMk cId="1125183986" sldId="2760"/>
        </pc:sldMkLst>
      </pc:sldChg>
      <pc:sldChg chg="add">
        <pc:chgData name="Xin Luo" userId="82312ee5779919a4" providerId="LiveId" clId="{44968A38-E2ED-AB49-A7AA-4E241E470C4E}" dt="2024-04-06T03:16:16.152" v="10"/>
        <pc:sldMkLst>
          <pc:docMk/>
          <pc:sldMk cId="1417780723" sldId="2761"/>
        </pc:sldMkLst>
      </pc:sldChg>
    </pc:docChg>
  </pc:docChgLst>
  <pc:docChgLst>
    <pc:chgData name="Xin Luo" userId="82312ee5779919a4" providerId="LiveId" clId="{31869521-C360-554E-9A3A-1D2F876585FF}"/>
    <pc:docChg chg="undo custSel addSld delSld modSld">
      <pc:chgData name="Xin Luo" userId="82312ee5779919a4" providerId="LiveId" clId="{31869521-C360-554E-9A3A-1D2F876585FF}" dt="2024-04-27T08:44:37.024" v="833" actId="208"/>
      <pc:docMkLst>
        <pc:docMk/>
      </pc:docMkLst>
      <pc:sldChg chg="del">
        <pc:chgData name="Xin Luo" userId="82312ee5779919a4" providerId="LiveId" clId="{31869521-C360-554E-9A3A-1D2F876585FF}" dt="2024-04-13T14:46:14.156" v="21" actId="2696"/>
        <pc:sldMkLst>
          <pc:docMk/>
          <pc:sldMk cId="1576120367" sldId="2387"/>
        </pc:sldMkLst>
      </pc:sldChg>
      <pc:sldChg chg="del">
        <pc:chgData name="Xin Luo" userId="82312ee5779919a4" providerId="LiveId" clId="{31869521-C360-554E-9A3A-1D2F876585FF}" dt="2024-04-13T14:46:15.101" v="22" actId="2696"/>
        <pc:sldMkLst>
          <pc:docMk/>
          <pc:sldMk cId="2415901206" sldId="2447"/>
        </pc:sldMkLst>
      </pc:sldChg>
      <pc:sldChg chg="modSp mod">
        <pc:chgData name="Xin Luo" userId="82312ee5779919a4" providerId="LiveId" clId="{31869521-C360-554E-9A3A-1D2F876585FF}" dt="2024-04-13T15:36:44.580" v="716" actId="20577"/>
        <pc:sldMkLst>
          <pc:docMk/>
          <pc:sldMk cId="1658607177" sldId="2708"/>
        </pc:sldMkLst>
        <pc:spChg chg="mod">
          <ac:chgData name="Xin Luo" userId="82312ee5779919a4" providerId="LiveId" clId="{31869521-C360-554E-9A3A-1D2F876585FF}" dt="2024-04-13T15:36:44.580" v="716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1869521-C360-554E-9A3A-1D2F876585FF}" dt="2024-04-13T14:46:41.417" v="50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del">
        <pc:chgData name="Xin Luo" userId="82312ee5779919a4" providerId="LiveId" clId="{31869521-C360-554E-9A3A-1D2F876585FF}" dt="2024-04-13T14:46:08.992" v="3" actId="2696"/>
        <pc:sldMkLst>
          <pc:docMk/>
          <pc:sldMk cId="481122590" sldId="2709"/>
        </pc:sldMkLst>
      </pc:sldChg>
      <pc:sldChg chg="del">
        <pc:chgData name="Xin Luo" userId="82312ee5779919a4" providerId="LiveId" clId="{31869521-C360-554E-9A3A-1D2F876585FF}" dt="2024-04-13T14:46:09.007" v="6" actId="2696"/>
        <pc:sldMkLst>
          <pc:docMk/>
          <pc:sldMk cId="3833073590" sldId="2716"/>
        </pc:sldMkLst>
      </pc:sldChg>
      <pc:sldChg chg="del">
        <pc:chgData name="Xin Luo" userId="82312ee5779919a4" providerId="LiveId" clId="{31869521-C360-554E-9A3A-1D2F876585FF}" dt="2024-04-13T14:46:09.043" v="17" actId="2696"/>
        <pc:sldMkLst>
          <pc:docMk/>
          <pc:sldMk cId="972163772" sldId="2720"/>
        </pc:sldMkLst>
      </pc:sldChg>
      <pc:sldChg chg="del">
        <pc:chgData name="Xin Luo" userId="82312ee5779919a4" providerId="LiveId" clId="{31869521-C360-554E-9A3A-1D2F876585FF}" dt="2024-04-13T14:46:09.030" v="15" actId="2696"/>
        <pc:sldMkLst>
          <pc:docMk/>
          <pc:sldMk cId="2689695864" sldId="2721"/>
        </pc:sldMkLst>
      </pc:sldChg>
      <pc:sldChg chg="del">
        <pc:chgData name="Xin Luo" userId="82312ee5779919a4" providerId="LiveId" clId="{31869521-C360-554E-9A3A-1D2F876585FF}" dt="2024-04-13T14:46:09.026" v="13" actId="2696"/>
        <pc:sldMkLst>
          <pc:docMk/>
          <pc:sldMk cId="1209572041" sldId="2722"/>
        </pc:sldMkLst>
      </pc:sldChg>
      <pc:sldChg chg="modSp add mod">
        <pc:chgData name="Xin Luo" userId="82312ee5779919a4" providerId="LiveId" clId="{31869521-C360-554E-9A3A-1D2F876585FF}" dt="2024-04-27T08:41:23.947" v="720" actId="20577"/>
        <pc:sldMkLst>
          <pc:docMk/>
          <pc:sldMk cId="240261692" sldId="2729"/>
        </pc:sldMkLst>
        <pc:spChg chg="mod">
          <ac:chgData name="Xin Luo" userId="82312ee5779919a4" providerId="LiveId" clId="{31869521-C360-554E-9A3A-1D2F876585FF}" dt="2024-04-13T15:27:18.761" v="408" actId="20577"/>
          <ac:spMkLst>
            <pc:docMk/>
            <pc:sldMk cId="240261692" sldId="2729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27:12.024" v="394" actId="20577"/>
          <ac:spMkLst>
            <pc:docMk/>
            <pc:sldMk cId="240261692" sldId="2729"/>
            <ac:spMk id="3" creationId="{00000000-0000-0000-0000-000000000000}"/>
          </ac:spMkLst>
        </pc:spChg>
        <pc:spChg chg="mod">
          <ac:chgData name="Xin Luo" userId="82312ee5779919a4" providerId="LiveId" clId="{31869521-C360-554E-9A3A-1D2F876585FF}" dt="2024-04-27T08:41:23.947" v="720" actId="20577"/>
          <ac:spMkLst>
            <pc:docMk/>
            <pc:sldMk cId="240261692" sldId="2729"/>
            <ac:spMk id="5" creationId="{FCD10A89-5E0E-5D73-1D4F-9E11D943B29C}"/>
          </ac:spMkLst>
        </pc:spChg>
      </pc:sldChg>
      <pc:sldChg chg="delSp modSp add mod">
        <pc:chgData name="Xin Luo" userId="82312ee5779919a4" providerId="LiveId" clId="{31869521-C360-554E-9A3A-1D2F876585FF}" dt="2024-04-13T15:34:46.973" v="681" actId="20577"/>
        <pc:sldMkLst>
          <pc:docMk/>
          <pc:sldMk cId="1199790559" sldId="2732"/>
        </pc:sldMkLst>
        <pc:spChg chg="mod">
          <ac:chgData name="Xin Luo" userId="82312ee5779919a4" providerId="LiveId" clId="{31869521-C360-554E-9A3A-1D2F876585FF}" dt="2024-04-13T15:30:04.617" v="521" actId="20577"/>
          <ac:spMkLst>
            <pc:docMk/>
            <pc:sldMk cId="1199790559" sldId="2732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34:46.973" v="681" actId="20577"/>
          <ac:spMkLst>
            <pc:docMk/>
            <pc:sldMk cId="1199790559" sldId="2732"/>
            <ac:spMk id="3" creationId="{00000000-0000-0000-0000-000000000000}"/>
          </ac:spMkLst>
        </pc:spChg>
        <pc:spChg chg="mod">
          <ac:chgData name="Xin Luo" userId="82312ee5779919a4" providerId="LiveId" clId="{31869521-C360-554E-9A3A-1D2F876585FF}" dt="2024-04-13T15:34:07.374" v="659" actId="1076"/>
          <ac:spMkLst>
            <pc:docMk/>
            <pc:sldMk cId="1199790559" sldId="2732"/>
            <ac:spMk id="5" creationId="{FCD10A89-5E0E-5D73-1D4F-9E11D943B29C}"/>
          </ac:spMkLst>
        </pc:spChg>
        <pc:spChg chg="del">
          <ac:chgData name="Xin Luo" userId="82312ee5779919a4" providerId="LiveId" clId="{31869521-C360-554E-9A3A-1D2F876585FF}" dt="2024-04-13T15:34:03.975" v="658" actId="478"/>
          <ac:spMkLst>
            <pc:docMk/>
            <pc:sldMk cId="1199790559" sldId="2732"/>
            <ac:spMk id="17" creationId="{9E05FFCA-3371-AF5C-381D-71D984055F5A}"/>
          </ac:spMkLst>
        </pc:spChg>
        <pc:picChg chg="mod">
          <ac:chgData name="Xin Luo" userId="82312ee5779919a4" providerId="LiveId" clId="{31869521-C360-554E-9A3A-1D2F876585FF}" dt="2024-04-13T15:34:00.371" v="657" actId="1076"/>
          <ac:picMkLst>
            <pc:docMk/>
            <pc:sldMk cId="1199790559" sldId="2732"/>
            <ac:picMk id="18" creationId="{00C75C22-9820-F901-3CF7-013199CDE701}"/>
          </ac:picMkLst>
        </pc:picChg>
        <pc:picChg chg="mod">
          <ac:chgData name="Xin Luo" userId="82312ee5779919a4" providerId="LiveId" clId="{31869521-C360-554E-9A3A-1D2F876585FF}" dt="2024-04-13T15:34:00.371" v="657" actId="1076"/>
          <ac:picMkLst>
            <pc:docMk/>
            <pc:sldMk cId="1199790559" sldId="2732"/>
            <ac:picMk id="20" creationId="{E41C8AE1-83CF-1841-0394-3AFDA553611D}"/>
          </ac:picMkLst>
        </pc:picChg>
      </pc:sldChg>
      <pc:sldChg chg="addSp delSp modSp add mod">
        <pc:chgData name="Xin Luo" userId="82312ee5779919a4" providerId="LiveId" clId="{31869521-C360-554E-9A3A-1D2F876585FF}" dt="2024-04-13T15:34:52.857" v="682"/>
        <pc:sldMkLst>
          <pc:docMk/>
          <pc:sldMk cId="3625541778" sldId="2733"/>
        </pc:sldMkLst>
        <pc:spChg chg="mod">
          <ac:chgData name="Xin Luo" userId="82312ee5779919a4" providerId="LiveId" clId="{31869521-C360-554E-9A3A-1D2F876585FF}" dt="2024-04-13T15:30:23.585" v="573" actId="20577"/>
          <ac:spMkLst>
            <pc:docMk/>
            <pc:sldMk cId="3625541778" sldId="2733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34:52.857" v="682"/>
          <ac:spMkLst>
            <pc:docMk/>
            <pc:sldMk cId="3625541778" sldId="2733"/>
            <ac:spMk id="3" creationId="{00000000-0000-0000-0000-000000000000}"/>
          </ac:spMkLst>
        </pc:spChg>
        <pc:spChg chg="mod">
          <ac:chgData name="Xin Luo" userId="82312ee5779919a4" providerId="LiveId" clId="{31869521-C360-554E-9A3A-1D2F876585FF}" dt="2024-04-13T15:30:46.027" v="578" actId="20577"/>
          <ac:spMkLst>
            <pc:docMk/>
            <pc:sldMk cId="3625541778" sldId="2733"/>
            <ac:spMk id="5" creationId="{FCD10A89-5E0E-5D73-1D4F-9E11D943B29C}"/>
          </ac:spMkLst>
        </pc:spChg>
        <pc:spChg chg="add del">
          <ac:chgData name="Xin Luo" userId="82312ee5779919a4" providerId="LiveId" clId="{31869521-C360-554E-9A3A-1D2F876585FF}" dt="2024-04-13T14:53:35.370" v="70" actId="22"/>
          <ac:spMkLst>
            <pc:docMk/>
            <pc:sldMk cId="3625541778" sldId="2733"/>
            <ac:spMk id="6" creationId="{0F67E201-CEE7-1E32-491C-F7187B95A1F4}"/>
          </ac:spMkLst>
        </pc:spChg>
        <pc:picChg chg="del">
          <ac:chgData name="Xin Luo" userId="82312ee5779919a4" providerId="LiveId" clId="{31869521-C360-554E-9A3A-1D2F876585FF}" dt="2024-04-13T14:53:30.206" v="68" actId="478"/>
          <ac:picMkLst>
            <pc:docMk/>
            <pc:sldMk cId="3625541778" sldId="2733"/>
            <ac:picMk id="7" creationId="{D7FD8593-2387-9EBB-B64C-4F79275A1E99}"/>
          </ac:picMkLst>
        </pc:picChg>
        <pc:picChg chg="add mod">
          <ac:chgData name="Xin Luo" userId="82312ee5779919a4" providerId="LiveId" clId="{31869521-C360-554E-9A3A-1D2F876585FF}" dt="2024-04-13T15:30:38.571" v="577" actId="14100"/>
          <ac:picMkLst>
            <pc:docMk/>
            <pc:sldMk cId="3625541778" sldId="2733"/>
            <ac:picMk id="9" creationId="{F5C55A73-38D5-4CD7-218B-0150DD132795}"/>
          </ac:picMkLst>
        </pc:picChg>
        <pc:picChg chg="add mod">
          <ac:chgData name="Xin Luo" userId="82312ee5779919a4" providerId="LiveId" clId="{31869521-C360-554E-9A3A-1D2F876585FF}" dt="2024-04-13T15:30:31.883" v="575" actId="1076"/>
          <ac:picMkLst>
            <pc:docMk/>
            <pc:sldMk cId="3625541778" sldId="2733"/>
            <ac:picMk id="11" creationId="{454FF858-66DB-7C96-744B-78AEB132F70A}"/>
          </ac:picMkLst>
        </pc:picChg>
      </pc:sldChg>
      <pc:sldChg chg="del">
        <pc:chgData name="Xin Luo" userId="82312ee5779919a4" providerId="LiveId" clId="{31869521-C360-554E-9A3A-1D2F876585FF}" dt="2024-04-13T14:46:09.009" v="7" actId="2696"/>
        <pc:sldMkLst>
          <pc:docMk/>
          <pc:sldMk cId="2510358707" sldId="2740"/>
        </pc:sldMkLst>
      </pc:sldChg>
      <pc:sldChg chg="del">
        <pc:chgData name="Xin Luo" userId="82312ee5779919a4" providerId="LiveId" clId="{31869521-C360-554E-9A3A-1D2F876585FF}" dt="2024-04-13T14:46:09.011" v="8" actId="2696"/>
        <pc:sldMkLst>
          <pc:docMk/>
          <pc:sldMk cId="3883315984" sldId="2744"/>
        </pc:sldMkLst>
      </pc:sldChg>
      <pc:sldChg chg="del">
        <pc:chgData name="Xin Luo" userId="82312ee5779919a4" providerId="LiveId" clId="{31869521-C360-554E-9A3A-1D2F876585FF}" dt="2024-04-13T14:46:08.997" v="5" actId="2696"/>
        <pc:sldMkLst>
          <pc:docMk/>
          <pc:sldMk cId="3741103209" sldId="2745"/>
        </pc:sldMkLst>
      </pc:sldChg>
      <pc:sldChg chg="del">
        <pc:chgData name="Xin Luo" userId="82312ee5779919a4" providerId="LiveId" clId="{31869521-C360-554E-9A3A-1D2F876585FF}" dt="2024-04-13T14:46:08.994" v="4" actId="2696"/>
        <pc:sldMkLst>
          <pc:docMk/>
          <pc:sldMk cId="322086101" sldId="2746"/>
        </pc:sldMkLst>
      </pc:sldChg>
      <pc:sldChg chg="del">
        <pc:chgData name="Xin Luo" userId="82312ee5779919a4" providerId="LiveId" clId="{31869521-C360-554E-9A3A-1D2F876585FF}" dt="2024-04-13T14:46:09.024" v="12" actId="2696"/>
        <pc:sldMkLst>
          <pc:docMk/>
          <pc:sldMk cId="2920839983" sldId="2747"/>
        </pc:sldMkLst>
      </pc:sldChg>
      <pc:sldChg chg="del">
        <pc:chgData name="Xin Luo" userId="82312ee5779919a4" providerId="LiveId" clId="{31869521-C360-554E-9A3A-1D2F876585FF}" dt="2024-04-13T14:46:09.047" v="19" actId="2696"/>
        <pc:sldMkLst>
          <pc:docMk/>
          <pc:sldMk cId="2081473989" sldId="2748"/>
        </pc:sldMkLst>
      </pc:sldChg>
      <pc:sldChg chg="del">
        <pc:chgData name="Xin Luo" userId="82312ee5779919a4" providerId="LiveId" clId="{31869521-C360-554E-9A3A-1D2F876585FF}" dt="2024-04-13T14:46:09.015" v="10" actId="2696"/>
        <pc:sldMkLst>
          <pc:docMk/>
          <pc:sldMk cId="1994915307" sldId="2749"/>
        </pc:sldMkLst>
      </pc:sldChg>
      <pc:sldChg chg="del">
        <pc:chgData name="Xin Luo" userId="82312ee5779919a4" providerId="LiveId" clId="{31869521-C360-554E-9A3A-1D2F876585FF}" dt="2024-04-13T14:46:09.032" v="16" actId="2696"/>
        <pc:sldMkLst>
          <pc:docMk/>
          <pc:sldMk cId="202264030" sldId="2750"/>
        </pc:sldMkLst>
      </pc:sldChg>
      <pc:sldChg chg="del">
        <pc:chgData name="Xin Luo" userId="82312ee5779919a4" providerId="LiveId" clId="{31869521-C360-554E-9A3A-1D2F876585FF}" dt="2024-04-13T14:46:09.013" v="9" actId="2696"/>
        <pc:sldMkLst>
          <pc:docMk/>
          <pc:sldMk cId="2371836296" sldId="2756"/>
        </pc:sldMkLst>
      </pc:sldChg>
      <pc:sldChg chg="del">
        <pc:chgData name="Xin Luo" userId="82312ee5779919a4" providerId="LiveId" clId="{31869521-C360-554E-9A3A-1D2F876585FF}" dt="2024-04-13T14:46:09.022" v="11" actId="2696"/>
        <pc:sldMkLst>
          <pc:docMk/>
          <pc:sldMk cId="397779649" sldId="2757"/>
        </pc:sldMkLst>
      </pc:sldChg>
      <pc:sldChg chg="del">
        <pc:chgData name="Xin Luo" userId="82312ee5779919a4" providerId="LiveId" clId="{31869521-C360-554E-9A3A-1D2F876585FF}" dt="2024-04-13T14:46:09.063" v="20" actId="2696"/>
        <pc:sldMkLst>
          <pc:docMk/>
          <pc:sldMk cId="1878724924" sldId="2758"/>
        </pc:sldMkLst>
      </pc:sldChg>
      <pc:sldChg chg="del">
        <pc:chgData name="Xin Luo" userId="82312ee5779919a4" providerId="LiveId" clId="{31869521-C360-554E-9A3A-1D2F876585FF}" dt="2024-04-13T14:46:09.028" v="14" actId="2696"/>
        <pc:sldMkLst>
          <pc:docMk/>
          <pc:sldMk cId="472418319" sldId="2759"/>
        </pc:sldMkLst>
      </pc:sldChg>
      <pc:sldChg chg="modSp mod">
        <pc:chgData name="Xin Luo" userId="82312ee5779919a4" providerId="LiveId" clId="{31869521-C360-554E-9A3A-1D2F876585FF}" dt="2024-04-13T15:35:05.186" v="685"/>
        <pc:sldMkLst>
          <pc:docMk/>
          <pc:sldMk cId="1125183986" sldId="2760"/>
        </pc:sldMkLst>
        <pc:spChg chg="mod">
          <ac:chgData name="Xin Luo" userId="82312ee5779919a4" providerId="LiveId" clId="{31869521-C360-554E-9A3A-1D2F876585FF}" dt="2024-04-13T15:35:05.186" v="685"/>
          <ac:spMkLst>
            <pc:docMk/>
            <pc:sldMk cId="1125183986" sldId="2760"/>
            <ac:spMk id="3" creationId="{00000000-0000-0000-0000-000000000000}"/>
          </ac:spMkLst>
        </pc:spChg>
        <pc:spChg chg="mod">
          <ac:chgData name="Xin Luo" userId="82312ee5779919a4" providerId="LiveId" clId="{31869521-C360-554E-9A3A-1D2F876585FF}" dt="2024-04-13T15:33:27.782" v="651" actId="1076"/>
          <ac:spMkLst>
            <pc:docMk/>
            <pc:sldMk cId="1125183986" sldId="2760"/>
            <ac:spMk id="11" creationId="{53A7E693-8098-76C4-CD5D-47166ABEB164}"/>
          </ac:spMkLst>
        </pc:spChg>
        <pc:spChg chg="mod">
          <ac:chgData name="Xin Luo" userId="82312ee5779919a4" providerId="LiveId" clId="{31869521-C360-554E-9A3A-1D2F876585FF}" dt="2024-04-13T15:33:29.899" v="652" actId="1076"/>
          <ac:spMkLst>
            <pc:docMk/>
            <pc:sldMk cId="1125183986" sldId="2760"/>
            <ac:spMk id="13" creationId="{303BC878-BC57-D350-27A3-F03AE48213AC}"/>
          </ac:spMkLst>
        </pc:spChg>
      </pc:sldChg>
      <pc:sldChg chg="del">
        <pc:chgData name="Xin Luo" userId="82312ee5779919a4" providerId="LiveId" clId="{31869521-C360-554E-9A3A-1D2F876585FF}" dt="2024-04-13T14:46:09.045" v="18" actId="2696"/>
        <pc:sldMkLst>
          <pc:docMk/>
          <pc:sldMk cId="1417780723" sldId="2761"/>
        </pc:sldMkLst>
      </pc:sldChg>
      <pc:sldChg chg="addSp delSp modSp add mod">
        <pc:chgData name="Xin Luo" userId="82312ee5779919a4" providerId="LiveId" clId="{31869521-C360-554E-9A3A-1D2F876585FF}" dt="2024-04-27T08:44:37.024" v="833" actId="208"/>
        <pc:sldMkLst>
          <pc:docMk/>
          <pc:sldMk cId="3421912421" sldId="2761"/>
        </pc:sldMkLst>
        <pc:spChg chg="mod">
          <ac:chgData name="Xin Luo" userId="82312ee5779919a4" providerId="LiveId" clId="{31869521-C360-554E-9A3A-1D2F876585FF}" dt="2024-04-13T15:30:51.391" v="580" actId="20577"/>
          <ac:spMkLst>
            <pc:docMk/>
            <pc:sldMk cId="3421912421" sldId="2761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34:56.715" v="683"/>
          <ac:spMkLst>
            <pc:docMk/>
            <pc:sldMk cId="3421912421" sldId="2761"/>
            <ac:spMk id="3" creationId="{00000000-0000-0000-0000-000000000000}"/>
          </ac:spMkLst>
        </pc:spChg>
        <pc:spChg chg="mod">
          <ac:chgData name="Xin Luo" userId="82312ee5779919a4" providerId="LiveId" clId="{31869521-C360-554E-9A3A-1D2F876585FF}" dt="2024-04-27T08:42:30.657" v="811" actId="20577"/>
          <ac:spMkLst>
            <pc:docMk/>
            <pc:sldMk cId="3421912421" sldId="2761"/>
            <ac:spMk id="5" creationId="{FCD10A89-5E0E-5D73-1D4F-9E11D943B29C}"/>
          </ac:spMkLst>
        </pc:spChg>
        <pc:spChg chg="add del">
          <ac:chgData name="Xin Luo" userId="82312ee5779919a4" providerId="LiveId" clId="{31869521-C360-554E-9A3A-1D2F876585FF}" dt="2024-04-13T15:03:16.063" v="237" actId="478"/>
          <ac:spMkLst>
            <pc:docMk/>
            <pc:sldMk cId="3421912421" sldId="2761"/>
            <ac:spMk id="6" creationId="{33FAA3A6-2BB4-978D-53CE-6D526946C808}"/>
          </ac:spMkLst>
        </pc:spChg>
        <pc:picChg chg="add mod modCrop">
          <ac:chgData name="Xin Luo" userId="82312ee5779919a4" providerId="LiveId" clId="{31869521-C360-554E-9A3A-1D2F876585FF}" dt="2024-04-27T08:44:34.394" v="832" actId="208"/>
          <ac:picMkLst>
            <pc:docMk/>
            <pc:sldMk cId="3421912421" sldId="2761"/>
            <ac:picMk id="6" creationId="{EFFEA247-474B-2A6A-CBF7-8E18B4231CF5}"/>
          </ac:picMkLst>
        </pc:picChg>
        <pc:picChg chg="add mod">
          <ac:chgData name="Xin Luo" userId="82312ee5779919a4" providerId="LiveId" clId="{31869521-C360-554E-9A3A-1D2F876585FF}" dt="2024-04-27T08:44:37.024" v="833" actId="208"/>
          <ac:picMkLst>
            <pc:docMk/>
            <pc:sldMk cId="3421912421" sldId="2761"/>
            <ac:picMk id="8" creationId="{428E2960-A36E-64C8-549B-D7C12755AFBB}"/>
          </ac:picMkLst>
        </pc:picChg>
        <pc:picChg chg="del">
          <ac:chgData name="Xin Luo" userId="82312ee5779919a4" providerId="LiveId" clId="{31869521-C360-554E-9A3A-1D2F876585FF}" dt="2024-04-13T15:02:54.436" v="235" actId="478"/>
          <ac:picMkLst>
            <pc:docMk/>
            <pc:sldMk cId="3421912421" sldId="2761"/>
            <ac:picMk id="9" creationId="{F5C55A73-38D5-4CD7-218B-0150DD132795}"/>
          </ac:picMkLst>
        </pc:picChg>
        <pc:picChg chg="del">
          <ac:chgData name="Xin Luo" userId="82312ee5779919a4" providerId="LiveId" clId="{31869521-C360-554E-9A3A-1D2F876585FF}" dt="2024-04-13T15:02:53.737" v="234" actId="478"/>
          <ac:picMkLst>
            <pc:docMk/>
            <pc:sldMk cId="3421912421" sldId="2761"/>
            <ac:picMk id="11" creationId="{454FF858-66DB-7C96-744B-78AEB132F70A}"/>
          </ac:picMkLst>
        </pc:picChg>
      </pc:sldChg>
      <pc:sldChg chg="add del">
        <pc:chgData name="Xin Luo" userId="82312ee5779919a4" providerId="LiveId" clId="{31869521-C360-554E-9A3A-1D2F876585FF}" dt="2024-04-13T15:01:54.434" v="176"/>
        <pc:sldMkLst>
          <pc:docMk/>
          <pc:sldMk cId="558348004" sldId="2762"/>
        </pc:sldMkLst>
      </pc:sldChg>
      <pc:sldChg chg="delSp modSp add del mod">
        <pc:chgData name="Xin Luo" userId="82312ee5779919a4" providerId="LiveId" clId="{31869521-C360-554E-9A3A-1D2F876585FF}" dt="2024-04-13T15:25:46.072" v="360" actId="2696"/>
        <pc:sldMkLst>
          <pc:docMk/>
          <pc:sldMk cId="967793744" sldId="2762"/>
        </pc:sldMkLst>
        <pc:spChg chg="mod">
          <ac:chgData name="Xin Luo" userId="82312ee5779919a4" providerId="LiveId" clId="{31869521-C360-554E-9A3A-1D2F876585FF}" dt="2024-04-13T15:10:47.913" v="279" actId="20577"/>
          <ac:spMkLst>
            <pc:docMk/>
            <pc:sldMk cId="967793744" sldId="2762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11:49.461" v="294" actId="20577"/>
          <ac:spMkLst>
            <pc:docMk/>
            <pc:sldMk cId="967793744" sldId="2762"/>
            <ac:spMk id="5" creationId="{FCD10A89-5E0E-5D73-1D4F-9E11D943B29C}"/>
          </ac:spMkLst>
        </pc:spChg>
        <pc:picChg chg="del">
          <ac:chgData name="Xin Luo" userId="82312ee5779919a4" providerId="LiveId" clId="{31869521-C360-554E-9A3A-1D2F876585FF}" dt="2024-04-13T15:10:55.158" v="280" actId="478"/>
          <ac:picMkLst>
            <pc:docMk/>
            <pc:sldMk cId="967793744" sldId="2762"/>
            <ac:picMk id="8" creationId="{428E2960-A36E-64C8-549B-D7C12755AFBB}"/>
          </ac:picMkLst>
        </pc:picChg>
      </pc:sldChg>
      <pc:sldChg chg="add del">
        <pc:chgData name="Xin Luo" userId="82312ee5779919a4" providerId="LiveId" clId="{31869521-C360-554E-9A3A-1D2F876585FF}" dt="2024-04-13T15:02:03.848" v="178"/>
        <pc:sldMkLst>
          <pc:docMk/>
          <pc:sldMk cId="1845732716" sldId="2762"/>
        </pc:sldMkLst>
      </pc:sldChg>
      <pc:sldChg chg="addSp delSp modSp add mod">
        <pc:chgData name="Xin Luo" userId="82312ee5779919a4" providerId="LiveId" clId="{31869521-C360-554E-9A3A-1D2F876585FF}" dt="2024-04-13T15:35:01.171" v="684"/>
        <pc:sldMkLst>
          <pc:docMk/>
          <pc:sldMk cId="712469874" sldId="2763"/>
        </pc:sldMkLst>
        <pc:spChg chg="mod">
          <ac:chgData name="Xin Luo" userId="82312ee5779919a4" providerId="LiveId" clId="{31869521-C360-554E-9A3A-1D2F876585FF}" dt="2024-04-13T15:34:18.122" v="665" actId="20577"/>
          <ac:spMkLst>
            <pc:docMk/>
            <pc:sldMk cId="712469874" sldId="2763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35:01.171" v="684"/>
          <ac:spMkLst>
            <pc:docMk/>
            <pc:sldMk cId="712469874" sldId="2763"/>
            <ac:spMk id="3" creationId="{00000000-0000-0000-0000-000000000000}"/>
          </ac:spMkLst>
        </pc:spChg>
        <pc:spChg chg="mod">
          <ac:chgData name="Xin Luo" userId="82312ee5779919a4" providerId="LiveId" clId="{31869521-C360-554E-9A3A-1D2F876585FF}" dt="2024-04-13T15:33:07.845" v="626" actId="1036"/>
          <ac:spMkLst>
            <pc:docMk/>
            <pc:sldMk cId="712469874" sldId="2763"/>
            <ac:spMk id="5" creationId="{FCD10A89-5E0E-5D73-1D4F-9E11D943B29C}"/>
          </ac:spMkLst>
        </pc:spChg>
        <pc:spChg chg="add mod">
          <ac:chgData name="Xin Luo" userId="82312ee5779919a4" providerId="LiveId" clId="{31869521-C360-554E-9A3A-1D2F876585FF}" dt="2024-04-13T15:32:02.607" v="595" actId="164"/>
          <ac:spMkLst>
            <pc:docMk/>
            <pc:sldMk cId="712469874" sldId="2763"/>
            <ac:spMk id="7" creationId="{167F76ED-52B6-34E1-33A7-E535AA73C57E}"/>
          </ac:spMkLst>
        </pc:spChg>
        <pc:spChg chg="add mod">
          <ac:chgData name="Xin Luo" userId="82312ee5779919a4" providerId="LiveId" clId="{31869521-C360-554E-9A3A-1D2F876585FF}" dt="2024-04-13T15:32:02.607" v="595" actId="164"/>
          <ac:spMkLst>
            <pc:docMk/>
            <pc:sldMk cId="712469874" sldId="2763"/>
            <ac:spMk id="8" creationId="{B882574A-3A84-C31F-D964-6730A746A88B}"/>
          </ac:spMkLst>
        </pc:spChg>
        <pc:spChg chg="del mod">
          <ac:chgData name="Xin Luo" userId="82312ee5779919a4" providerId="LiveId" clId="{31869521-C360-554E-9A3A-1D2F876585FF}" dt="2024-04-13T15:33:02.030" v="618" actId="478"/>
          <ac:spMkLst>
            <pc:docMk/>
            <pc:sldMk cId="712469874" sldId="2763"/>
            <ac:spMk id="17" creationId="{9E05FFCA-3371-AF5C-381D-71D984055F5A}"/>
          </ac:spMkLst>
        </pc:spChg>
        <pc:grpChg chg="add mod">
          <ac:chgData name="Xin Luo" userId="82312ee5779919a4" providerId="LiveId" clId="{31869521-C360-554E-9A3A-1D2F876585FF}" dt="2024-04-13T15:32:45.742" v="613" actId="1037"/>
          <ac:grpSpMkLst>
            <pc:docMk/>
            <pc:sldMk cId="712469874" sldId="2763"/>
            <ac:grpSpMk id="10" creationId="{0EA7F569-5A29-52D3-A8EB-6F7802E4AE25}"/>
          </ac:grpSpMkLst>
        </pc:grpChg>
        <pc:picChg chg="add mod">
          <ac:chgData name="Xin Luo" userId="82312ee5779919a4" providerId="LiveId" clId="{31869521-C360-554E-9A3A-1D2F876585FF}" dt="2024-04-13T15:32:02.607" v="595" actId="164"/>
          <ac:picMkLst>
            <pc:docMk/>
            <pc:sldMk cId="712469874" sldId="2763"/>
            <ac:picMk id="6" creationId="{A3F8F472-18C5-A758-7BF5-FA037C277F60}"/>
          </ac:picMkLst>
        </pc:picChg>
        <pc:picChg chg="add mod">
          <ac:chgData name="Xin Luo" userId="82312ee5779919a4" providerId="LiveId" clId="{31869521-C360-554E-9A3A-1D2F876585FF}" dt="2024-04-13T15:32:45.742" v="613" actId="1037"/>
          <ac:picMkLst>
            <pc:docMk/>
            <pc:sldMk cId="712469874" sldId="2763"/>
            <ac:picMk id="9" creationId="{CA28CF19-BD00-83C6-4D52-797D392BFD12}"/>
          </ac:picMkLst>
        </pc:picChg>
      </pc:sldChg>
      <pc:sldChg chg="addSp delSp modSp add del mod">
        <pc:chgData name="Xin Luo" userId="82312ee5779919a4" providerId="LiveId" clId="{31869521-C360-554E-9A3A-1D2F876585FF}" dt="2024-04-13T15:33:10.732" v="627" actId="2696"/>
        <pc:sldMkLst>
          <pc:docMk/>
          <pc:sldMk cId="455058169" sldId="2764"/>
        </pc:sldMkLst>
        <pc:spChg chg="mod">
          <ac:chgData name="Xin Luo" userId="82312ee5779919a4" providerId="LiveId" clId="{31869521-C360-554E-9A3A-1D2F876585FF}" dt="2024-04-13T15:31:24.953" v="586" actId="20577"/>
          <ac:spMkLst>
            <pc:docMk/>
            <pc:sldMk cId="455058169" sldId="2764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13:40.922" v="347" actId="20577"/>
          <ac:spMkLst>
            <pc:docMk/>
            <pc:sldMk cId="455058169" sldId="2764"/>
            <ac:spMk id="5" creationId="{FCD10A89-5E0E-5D73-1D4F-9E11D943B29C}"/>
          </ac:spMkLst>
        </pc:spChg>
        <pc:spChg chg="del">
          <ac:chgData name="Xin Luo" userId="82312ee5779919a4" providerId="LiveId" clId="{31869521-C360-554E-9A3A-1D2F876585FF}" dt="2024-04-13T15:13:38.096" v="345" actId="478"/>
          <ac:spMkLst>
            <pc:docMk/>
            <pc:sldMk cId="455058169" sldId="2764"/>
            <ac:spMk id="7" creationId="{167F76ED-52B6-34E1-33A7-E535AA73C57E}"/>
          </ac:spMkLst>
        </pc:spChg>
        <pc:spChg chg="del">
          <ac:chgData name="Xin Luo" userId="82312ee5779919a4" providerId="LiveId" clId="{31869521-C360-554E-9A3A-1D2F876585FF}" dt="2024-04-13T15:13:38.096" v="345" actId="478"/>
          <ac:spMkLst>
            <pc:docMk/>
            <pc:sldMk cId="455058169" sldId="2764"/>
            <ac:spMk id="8" creationId="{B882574A-3A84-C31F-D964-6730A746A88B}"/>
          </ac:spMkLst>
        </pc:spChg>
        <pc:picChg chg="del">
          <ac:chgData name="Xin Luo" userId="82312ee5779919a4" providerId="LiveId" clId="{31869521-C360-554E-9A3A-1D2F876585FF}" dt="2024-04-13T15:13:38.096" v="345" actId="478"/>
          <ac:picMkLst>
            <pc:docMk/>
            <pc:sldMk cId="455058169" sldId="2764"/>
            <ac:picMk id="6" creationId="{A3F8F472-18C5-A758-7BF5-FA037C277F60}"/>
          </ac:picMkLst>
        </pc:picChg>
        <pc:picChg chg="add mod modCrop">
          <ac:chgData name="Xin Luo" userId="82312ee5779919a4" providerId="LiveId" clId="{31869521-C360-554E-9A3A-1D2F876585FF}" dt="2024-04-13T15:14:18.738" v="359" actId="1076"/>
          <ac:picMkLst>
            <pc:docMk/>
            <pc:sldMk cId="455058169" sldId="2764"/>
            <ac:picMk id="9" creationId="{14BA4C2E-EAEF-4D0D-3D8F-3516B56097E1}"/>
          </ac:picMkLst>
        </pc:picChg>
      </pc:sld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  <pc:spChg chg="mod">
          <ac:chgData name="Xin Luo" userId="82312ee5779919a4" providerId="LiveId" clId="{82BFAA31-791A-9843-976C-3AAFAA5AC07D}" dt="2023-03-04T01:58:49.501" v="2918" actId="20577"/>
          <ac:spMkLst>
            <pc:docMk/>
            <pc:sldMk cId="4067577602" sldId="2605"/>
            <ac:spMk id="5" creationId="{78502774-B04C-634F-1396-E5815996BC36}"/>
          </ac:spMkLst>
        </pc:spChg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  <pc:spChg chg="mod">
          <ac:chgData name="Xin Luo" userId="82312ee5779919a4" providerId="LiveId" clId="{82BFAA31-791A-9843-976C-3AAFAA5AC07D}" dt="2023-02-24T03:06:08.550" v="104" actId="20577"/>
          <ac:spMkLst>
            <pc:docMk/>
            <pc:sldMk cId="3833073590" sldId="2716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2-24T03:02:42.862" v="33" actId="478"/>
          <ac:spMkLst>
            <pc:docMk/>
            <pc:sldMk cId="3833073590" sldId="2716"/>
            <ac:spMk id="5" creationId="{9F4AEA98-0C33-E82A-EB75-839D0F0B55A4}"/>
          </ac:spMkLst>
        </pc:spChg>
        <pc:spChg chg="add mod">
          <ac:chgData name="Xin Luo" userId="82312ee5779919a4" providerId="LiveId" clId="{82BFAA31-791A-9843-976C-3AAFAA5AC07D}" dt="2023-03-04T03:17:04.154" v="3027" actId="20577"/>
          <ac:spMkLst>
            <pc:docMk/>
            <pc:sldMk cId="3833073590" sldId="2716"/>
            <ac:spMk id="6" creationId="{6741FEA2-C046-FD82-2800-2CB513792080}"/>
          </ac:spMkLst>
        </pc:spChg>
        <pc:picChg chg="add del">
          <ac:chgData name="Xin Luo" userId="82312ee5779919a4" providerId="LiveId" clId="{82BFAA31-791A-9843-976C-3AAFAA5AC07D}" dt="2023-02-24T03:02:42.862" v="33" actId="478"/>
          <ac:picMkLst>
            <pc:docMk/>
            <pc:sldMk cId="3833073590" sldId="2716"/>
            <ac:picMk id="1026" creationId="{37EB6838-2807-43B3-E78E-EF1353DBEC4D}"/>
          </ac:picMkLst>
        </pc:picChg>
        <pc:picChg chg="add del mod">
          <ac:chgData name="Xin Luo" userId="82312ee5779919a4" providerId="LiveId" clId="{82BFAA31-791A-9843-976C-3AAFAA5AC07D}" dt="2023-02-24T03:03:49.502" v="38" actId="478"/>
          <ac:picMkLst>
            <pc:docMk/>
            <pc:sldMk cId="3833073590" sldId="2716"/>
            <ac:picMk id="1028" creationId="{0060DCE3-4593-4CBE-2C1A-12A7D72C453A}"/>
          </ac:picMkLst>
        </pc:picChg>
        <pc:picChg chg="add del mod">
          <ac:chgData name="Xin Luo" userId="82312ee5779919a4" providerId="LiveId" clId="{82BFAA31-791A-9843-976C-3AAFAA5AC07D}" dt="2023-03-04T03:16:57.384" v="3023" actId="14100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  <pc:spChg chg="mod">
          <ac:chgData name="Xin Luo" userId="82312ee5779919a4" providerId="LiveId" clId="{82BFAA31-791A-9843-976C-3AAFAA5AC07D}" dt="2023-02-24T08:50:06.402" v="585" actId="20577"/>
          <ac:spMkLst>
            <pc:docMk/>
            <pc:sldMk cId="972163772" sldId="2720"/>
            <ac:spMk id="7" creationId="{00000000-0000-0000-0000-000000000000}"/>
          </ac:spMkLst>
        </pc:spChg>
        <pc:picChg chg="add del">
          <ac:chgData name="Xin Luo" userId="82312ee5779919a4" providerId="LiveId" clId="{82BFAA31-791A-9843-976C-3AAFAA5AC07D}" dt="2023-02-24T08:47:42.881" v="485"/>
          <ac:picMkLst>
            <pc:docMk/>
            <pc:sldMk cId="972163772" sldId="2720"/>
            <ac:picMk id="3074" creationId="{C4128BB6-F8FE-667B-1E3D-38360E7E0C3C}"/>
          </ac:picMkLst>
        </pc:picChg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  <pc:spChg chg="mod">
          <ac:chgData name="Xin Luo" userId="82312ee5779919a4" providerId="LiveId" clId="{82BFAA31-791A-9843-976C-3AAFAA5AC07D}" dt="2023-02-24T13:00:34.955" v="2586" actId="1036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08:50:21.921" v="586"/>
          <ac:spMkLst>
            <pc:docMk/>
            <pc:sldMk cId="2689695864" sldId="2721"/>
            <ac:spMk id="3" creationId="{00000000-0000-0000-0000-000000000000}"/>
          </ac:spMkLst>
        </pc:spChg>
        <pc:spChg chg="add del mod">
          <ac:chgData name="Xin Luo" userId="82312ee5779919a4" providerId="LiveId" clId="{82BFAA31-791A-9843-976C-3AAFAA5AC07D}" dt="2023-02-24T12:38:43.360" v="1999" actId="478"/>
          <ac:spMkLst>
            <pc:docMk/>
            <pc:sldMk cId="2689695864" sldId="2721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3:00:31.975" v="2582" actId="1036"/>
          <ac:spMkLst>
            <pc:docMk/>
            <pc:sldMk cId="2689695864" sldId="2721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  <pc:spChg chg="mod">
          <ac:chgData name="Xin Luo" userId="82312ee5779919a4" providerId="LiveId" clId="{82BFAA31-791A-9843-976C-3AAFAA5AC07D}" dt="2023-03-04T15:50:28.639" v="6152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82BFAA31-791A-9843-976C-3AAFAA5AC07D}" dt="2023-03-05T13:50:34.172" v="6224" actId="1035"/>
          <ac:spMkLst>
            <pc:docMk/>
            <pc:sldMk cId="1209572041" sldId="2722"/>
            <ac:spMk id="13" creationId="{303BC878-BC57-D350-27A3-F03AE48213AC}"/>
          </ac:spMkLst>
        </pc:spChg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  <pc:spChg chg="mod">
          <ac:chgData name="Xin Luo" userId="82312ee5779919a4" providerId="LiveId" clId="{82BFAA31-791A-9843-976C-3AAFAA5AC07D}" dt="2023-02-24T07:02:55.789" v="157" actId="20577"/>
          <ac:spMkLst>
            <pc:docMk/>
            <pc:sldMk cId="4156684215" sldId="2738"/>
            <ac:spMk id="2" creationId="{631AADB6-C88A-D817-4683-FC087E4E240F}"/>
          </ac:spMkLst>
        </pc:spChg>
        <pc:spChg chg="add del mod">
          <ac:chgData name="Xin Luo" userId="82312ee5779919a4" providerId="LiveId" clId="{82BFAA31-791A-9843-976C-3AAFAA5AC07D}" dt="2023-03-04T03:20:48.887" v="3034" actId="1036"/>
          <ac:spMkLst>
            <pc:docMk/>
            <pc:sldMk cId="4156684215" sldId="2738"/>
            <ac:spMk id="6" creationId="{6741FEA2-C046-FD82-2800-2CB513792080}"/>
          </ac:spMkLst>
        </pc:spChg>
        <pc:picChg chg="del mod">
          <ac:chgData name="Xin Luo" userId="82312ee5779919a4" providerId="LiveId" clId="{82BFAA31-791A-9843-976C-3AAFAA5AC07D}" dt="2023-02-24T07:03:01.663" v="158" actId="478"/>
          <ac:picMkLst>
            <pc:docMk/>
            <pc:sldMk cId="4156684215" sldId="2738"/>
            <ac:picMk id="1030" creationId="{C93DB76E-C02F-05AC-2014-674F7E808ADA}"/>
          </ac:picMkLst>
        </pc:picChg>
        <pc:picChg chg="add del mod">
          <ac:chgData name="Xin Luo" userId="82312ee5779919a4" providerId="LiveId" clId="{82BFAA31-791A-9843-976C-3AAFAA5AC07D}" dt="2023-03-04T03:20:37.844" v="3030" actId="14100"/>
          <ac:picMkLst>
            <pc:docMk/>
            <pc:sldMk cId="4156684215" sldId="2738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  <pc:spChg chg="mod">
          <ac:chgData name="Xin Luo" userId="82312ee5779919a4" providerId="LiveId" clId="{82BFAA31-791A-9843-976C-3AAFAA5AC07D}" dt="2023-03-04T03:21:31.106" v="3042" actId="20577"/>
          <ac:spMkLst>
            <pc:docMk/>
            <pc:sldMk cId="2776132283" sldId="2739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3-04T03:45:03.441" v="3776" actId="21"/>
          <ac:spMkLst>
            <pc:docMk/>
            <pc:sldMk cId="2776132283" sldId="2739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2-24T09:02:09.130" v="665" actId="478"/>
          <ac:picMkLst>
            <pc:docMk/>
            <pc:sldMk cId="2776132283" sldId="2739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  <pc:spChg chg="mod">
          <ac:chgData name="Xin Luo" userId="82312ee5779919a4" providerId="LiveId" clId="{82BFAA31-791A-9843-976C-3AAFAA5AC07D}" dt="2023-02-24T12:39:15.147" v="2006" actId="20577"/>
          <ac:spMkLst>
            <pc:docMk/>
            <pc:sldMk cId="2510358707" sldId="2740"/>
            <ac:spMk id="2" creationId="{631AADB6-C88A-D817-4683-FC087E4E240F}"/>
          </ac:spMkLst>
        </pc:spChg>
        <pc:spChg chg="del mod">
          <ac:chgData name="Xin Luo" userId="82312ee5779919a4" providerId="LiveId" clId="{82BFAA31-791A-9843-976C-3AAFAA5AC07D}" dt="2023-02-24T12:26:37.033" v="1934" actId="478"/>
          <ac:spMkLst>
            <pc:docMk/>
            <pc:sldMk cId="2510358707" sldId="2740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2:42:54.354" v="2196" actId="20577"/>
          <ac:spMkLst>
            <pc:docMk/>
            <pc:sldMk cId="2510358707" sldId="2740"/>
            <ac:spMk id="17" creationId="{9E05FFCA-3371-AF5C-381D-71D984055F5A}"/>
          </ac:spMkLst>
        </pc:spChg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  <pc:spChg chg="del mod">
          <ac:chgData name="Xin Luo" userId="82312ee5779919a4" providerId="LiveId" clId="{82BFAA31-791A-9843-976C-3AAFAA5AC07D}" dt="2023-03-04T15:49:54.035" v="6137" actId="478"/>
          <ac:spMkLst>
            <pc:docMk/>
            <pc:sldMk cId="2476237792" sldId="274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12:39:25.368" v="2008"/>
          <ac:spMkLst>
            <pc:docMk/>
            <pc:sldMk cId="2476237792" sldId="2741"/>
            <ac:spMk id="3" creationId="{00000000-0000-0000-0000-000000000000}"/>
          </ac:spMkLst>
        </pc:spChg>
        <pc:spChg chg="mod">
          <ac:chgData name="Xin Luo" userId="82312ee5779919a4" providerId="LiveId" clId="{82BFAA31-791A-9843-976C-3AAFAA5AC07D}" dt="2023-03-04T15:50:04.739" v="6144" actId="1076"/>
          <ac:spMkLst>
            <pc:docMk/>
            <pc:sldMk cId="2476237792" sldId="2741"/>
            <ac:spMk id="6" creationId="{6741FEA2-C046-FD82-2800-2CB513792080}"/>
          </ac:spMkLst>
        </pc:spChg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  <pc:spChg chg="mod">
          <ac:chgData name="Xin Luo" userId="82312ee5779919a4" providerId="LiveId" clId="{82BFAA31-791A-9843-976C-3AAFAA5AC07D}" dt="2023-03-04T02:00:17.248" v="3002" actId="20577"/>
          <ac:spMkLst>
            <pc:docMk/>
            <pc:sldMk cId="3151170836" sldId="2742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3-04T02:01:16.980" v="3004" actId="478"/>
          <ac:spMkLst>
            <pc:docMk/>
            <pc:sldMk cId="3151170836" sldId="2742"/>
            <ac:spMk id="5" creationId="{78502774-B04C-634F-1396-E5815996BC36}"/>
          </ac:spMkLst>
        </pc:spChg>
        <pc:spChg chg="add mod">
          <ac:chgData name="Xin Luo" userId="82312ee5779919a4" providerId="LiveId" clId="{82BFAA31-791A-9843-976C-3AAFAA5AC07D}" dt="2023-03-04T03:03:29.776" v="3020" actId="1036"/>
          <ac:spMkLst>
            <pc:docMk/>
            <pc:sldMk cId="3151170836" sldId="2742"/>
            <ac:spMk id="6" creationId="{FA343B24-C04E-C7D0-D427-DA131ECB74AB}"/>
          </ac:spMkLst>
        </pc:spChg>
        <pc:picChg chg="add del mod">
          <ac:chgData name="Xin Luo" userId="82312ee5779919a4" providerId="LiveId" clId="{82BFAA31-791A-9843-976C-3AAFAA5AC07D}" dt="2023-03-04T02:04:10.432" v="3011" actId="478"/>
          <ac:picMkLst>
            <pc:docMk/>
            <pc:sldMk cId="3151170836" sldId="2742"/>
            <ac:picMk id="4" creationId="{5EA5EFD9-CFD1-878E-F82B-E455DCC4FB27}"/>
          </ac:picMkLst>
        </pc:picChg>
        <pc:picChg chg="add mod">
          <ac:chgData name="Xin Luo" userId="82312ee5779919a4" providerId="LiveId" clId="{82BFAA31-791A-9843-976C-3AAFAA5AC07D}" dt="2023-03-04T03:03:27.642" v="3017" actId="1036"/>
          <ac:picMkLst>
            <pc:docMk/>
            <pc:sldMk cId="3151170836" sldId="2742"/>
            <ac:picMk id="7" creationId="{3DD36E7D-5F30-A7D7-486A-8D2AC067CE47}"/>
          </ac:picMkLst>
        </pc:picChg>
        <pc:picChg chg="del">
          <ac:chgData name="Xin Luo" userId="82312ee5779919a4" providerId="LiveId" clId="{82BFAA31-791A-9843-976C-3AAFAA5AC07D}" dt="2023-03-04T02:01:21.181" v="3006" actId="478"/>
          <ac:picMkLst>
            <pc:docMk/>
            <pc:sldMk cId="3151170836" sldId="2742"/>
            <ac:picMk id="1026" creationId="{75908E15-58DA-73BD-95F9-CACD1B8B9D82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28" creationId="{1E2BFB6C-B7E5-CAF9-B8CC-09A5029EC264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0" creationId="{CB7EE236-3D18-EC53-3225-10EBB3B4EC77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2" creationId="{BFA8C7BD-9CEC-ADA1-21BA-0EE8338C6EA3}"/>
          </ac:picMkLst>
        </pc:picChg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  <pc:spChg chg="add del mod">
          <ac:chgData name="Xin Luo" userId="82312ee5779919a4" providerId="LiveId" clId="{82BFAA31-791A-9843-976C-3AAFAA5AC07D}" dt="2023-03-04T03:37:26.975" v="3431" actId="1076"/>
          <ac:spMkLst>
            <pc:docMk/>
            <pc:sldMk cId="4194482579" sldId="2743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3-04T03:21:59.148" v="3044" actId="478"/>
          <ac:picMkLst>
            <pc:docMk/>
            <pc:sldMk cId="4194482579" sldId="2743"/>
            <ac:picMk id="2050" creationId="{324F0AC4-07BA-4B3E-1A6B-D49FF0B87AC4}"/>
          </ac:picMkLst>
        </pc:picChg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  <pc:spChg chg="mod">
          <ac:chgData name="Xin Luo" userId="82312ee5779919a4" providerId="LiveId" clId="{82BFAA31-791A-9843-976C-3AAFAA5AC07D}" dt="2023-03-04T15:08:30.473" v="4619" actId="20577"/>
          <ac:spMkLst>
            <pc:docMk/>
            <pc:sldMk cId="3883315984" sldId="2744"/>
            <ac:spMk id="17" creationId="{9E05FFCA-3371-AF5C-381D-71D984055F5A}"/>
          </ac:spMkLst>
        </pc:spChg>
        <pc:spChg chg="add mod">
          <ac:chgData name="Xin Luo" userId="82312ee5779919a4" providerId="LiveId" clId="{82BFAA31-791A-9843-976C-3AAFAA5AC07D}" dt="2023-03-04T15:11:00.971" v="4794" actId="2711"/>
          <ac:spMkLst>
            <pc:docMk/>
            <pc:sldMk cId="3883315984" sldId="2744"/>
            <ac:spMk id="21" creationId="{E7C93A00-7E31-E000-6BED-292B08A4B198}"/>
          </ac:spMkLst>
        </pc:spChg>
        <pc:picChg chg="add del mod">
          <ac:chgData name="Xin Luo" userId="82312ee5779919a4" providerId="LiveId" clId="{82BFAA31-791A-9843-976C-3AAFAA5AC07D}" dt="2023-03-04T14:43:12.336" v="4260" actId="478"/>
          <ac:picMkLst>
            <pc:docMk/>
            <pc:sldMk cId="3883315984" sldId="2744"/>
            <ac:picMk id="5" creationId="{6A29A75C-8731-031C-F586-AB16E9D87EF1}"/>
          </ac:picMkLst>
        </pc:picChg>
        <pc:picChg chg="add del mod">
          <ac:chgData name="Xin Luo" userId="82312ee5779919a4" providerId="LiveId" clId="{82BFAA31-791A-9843-976C-3AAFAA5AC07D}" dt="2023-03-04T14:43:13.340" v="4261" actId="478"/>
          <ac:picMkLst>
            <pc:docMk/>
            <pc:sldMk cId="3883315984" sldId="2744"/>
            <ac:picMk id="7" creationId="{56F139B7-CE64-C317-CDCE-ED656E5CE752}"/>
          </ac:picMkLst>
        </pc:picChg>
        <pc:picChg chg="add del mod">
          <ac:chgData name="Xin Luo" userId="82312ee5779919a4" providerId="LiveId" clId="{82BFAA31-791A-9843-976C-3AAFAA5AC07D}" dt="2023-03-04T14:57:11.977" v="4367" actId="478"/>
          <ac:picMkLst>
            <pc:docMk/>
            <pc:sldMk cId="3883315984" sldId="2744"/>
            <ac:picMk id="9" creationId="{B93FB35F-20AA-92EB-B0CA-45DF00DB1C48}"/>
          </ac:picMkLst>
        </pc:picChg>
        <pc:picChg chg="add del mod">
          <ac:chgData name="Xin Luo" userId="82312ee5779919a4" providerId="LiveId" clId="{82BFAA31-791A-9843-976C-3AAFAA5AC07D}" dt="2023-03-04T15:08:25.973" v="4617" actId="478"/>
          <ac:picMkLst>
            <pc:docMk/>
            <pc:sldMk cId="3883315984" sldId="2744"/>
            <ac:picMk id="11" creationId="{7FFE9DD7-9FAD-B833-34A7-F9D00BB93C74}"/>
          </ac:picMkLst>
        </pc:picChg>
        <pc:picChg chg="add del mod">
          <ac:chgData name="Xin Luo" userId="82312ee5779919a4" providerId="LiveId" clId="{82BFAA31-791A-9843-976C-3AAFAA5AC07D}" dt="2023-03-04T15:08:26.853" v="4618" actId="478"/>
          <ac:picMkLst>
            <pc:docMk/>
            <pc:sldMk cId="3883315984" sldId="2744"/>
            <ac:picMk id="13" creationId="{99DA1880-9B80-A24C-3180-693E3B5EE1BF}"/>
          </ac:picMkLst>
        </pc:picChg>
        <pc:picChg chg="add del mod">
          <ac:chgData name="Xin Luo" userId="82312ee5779919a4" providerId="LiveId" clId="{82BFAA31-791A-9843-976C-3AAFAA5AC07D}" dt="2023-03-04T15:07:19.751" v="4571" actId="478"/>
          <ac:picMkLst>
            <pc:docMk/>
            <pc:sldMk cId="3883315984" sldId="2744"/>
            <ac:picMk id="15" creationId="{76264687-7C79-E28C-9AC8-4ACC581E6CB9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18" creationId="{0837DC30-4620-0035-DE40-9319EFBA876D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20" creationId="{1C80845A-A83F-D903-2B37-F9CB37E4E25A}"/>
          </ac:picMkLst>
        </pc:picChg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  <pc:spChg chg="mod">
          <ac:chgData name="Xin Luo" userId="82312ee5779919a4" providerId="LiveId" clId="{82BFAA31-791A-9843-976C-3AAFAA5AC07D}" dt="2023-03-04T15:21:58.766" v="5230" actId="1038"/>
          <ac:spMkLst>
            <pc:docMk/>
            <pc:sldMk cId="3741103209" sldId="2745"/>
            <ac:spMk id="17" creationId="{9E05FFCA-3371-AF5C-381D-71D984055F5A}"/>
          </ac:spMkLst>
        </pc:spChg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  <pc:spChg chg="mod">
          <ac:chgData name="Xin Luo" userId="82312ee5779919a4" providerId="LiveId" clId="{82BFAA31-791A-9843-976C-3AAFAA5AC07D}" dt="2023-03-04T15:07:51.391" v="4588" actId="20577"/>
          <ac:spMkLst>
            <pc:docMk/>
            <pc:sldMk cId="322086101" sldId="2746"/>
            <ac:spMk id="17" creationId="{9E05FFCA-3371-AF5C-381D-71D984055F5A}"/>
          </ac:spMkLst>
        </pc:sp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1" creationId="{7FFE9DD7-9FAD-B833-34A7-F9D00BB93C74}"/>
          </ac:picMkLst>
        </pc:pic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3" creationId="{99DA1880-9B80-A24C-3180-693E3B5EE1BF}"/>
          </ac:picMkLst>
        </pc:picChg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  <pc:spChg chg="mod">
          <ac:chgData name="Xin Luo" userId="82312ee5779919a4" providerId="LiveId" clId="{82BFAA31-791A-9843-976C-3AAFAA5AC07D}" dt="2023-03-04T15:26:37.013" v="5544" actId="1076"/>
          <ac:spMkLst>
            <pc:docMk/>
            <pc:sldMk cId="2920839983" sldId="2747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26:46.366" v="5547" actId="1076"/>
          <ac:picMkLst>
            <pc:docMk/>
            <pc:sldMk cId="2920839983" sldId="2747"/>
            <ac:picMk id="5" creationId="{4B5D1AA6-D397-9A79-221A-E20C2E9E5B76}"/>
          </ac:picMkLst>
        </pc:picChg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  <pc:spChg chg="add del">
          <ac:chgData name="Xin Luo" userId="82312ee5779919a4" providerId="LiveId" clId="{82BFAA31-791A-9843-976C-3AAFAA5AC07D}" dt="2023-03-04T15:37:10.804" v="5659" actId="22"/>
          <ac:spMkLst>
            <pc:docMk/>
            <pc:sldMk cId="2081473989" sldId="2748"/>
            <ac:spMk id="6" creationId="{82D7925B-E2FA-6C82-149E-D49FD97901D4}"/>
          </ac:spMkLst>
        </pc:spChg>
        <pc:spChg chg="add mod">
          <ac:chgData name="Xin Luo" userId="82312ee5779919a4" providerId="LiveId" clId="{82BFAA31-791A-9843-976C-3AAFAA5AC07D}" dt="2023-03-04T15:45:35.826" v="5941" actId="1076"/>
          <ac:spMkLst>
            <pc:docMk/>
            <pc:sldMk cId="2081473989" sldId="2748"/>
            <ac:spMk id="15" creationId="{DAE75BEB-15B0-6AD3-FEA5-24688F0C9399}"/>
          </ac:spMkLst>
        </pc:spChg>
        <pc:spChg chg="add mod">
          <ac:chgData name="Xin Luo" userId="82312ee5779919a4" providerId="LiveId" clId="{82BFAA31-791A-9843-976C-3AAFAA5AC07D}" dt="2023-03-04T15:46:20.499" v="5952" actId="1582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82BFAA31-791A-9843-976C-3AAFAA5AC07D}" dt="2023-03-04T15:28:15.646" v="5654" actId="20577"/>
          <ac:spMkLst>
            <pc:docMk/>
            <pc:sldMk cId="2081473989" sldId="2748"/>
            <ac:spMk id="17" creationId="{9E05FFCA-3371-AF5C-381D-71D984055F5A}"/>
          </ac:spMkLst>
        </pc:spChg>
        <pc:picChg chg="del mod">
          <ac:chgData name="Xin Luo" userId="82312ee5779919a4" providerId="LiveId" clId="{82BFAA31-791A-9843-976C-3AAFAA5AC07D}" dt="2023-03-04T15:37:06.482" v="5657" actId="478"/>
          <ac:picMkLst>
            <pc:docMk/>
            <pc:sldMk cId="2081473989" sldId="2748"/>
            <ac:picMk id="5" creationId="{4B5D1AA6-D397-9A79-221A-E20C2E9E5B76}"/>
          </ac:picMkLst>
        </pc:picChg>
        <pc:picChg chg="add mod">
          <ac:chgData name="Xin Luo" userId="82312ee5779919a4" providerId="LiveId" clId="{82BFAA31-791A-9843-976C-3AAFAA5AC07D}" dt="2023-03-04T15:45:05.183" v="5929" actId="1036"/>
          <ac:picMkLst>
            <pc:docMk/>
            <pc:sldMk cId="2081473989" sldId="2748"/>
            <ac:picMk id="8" creationId="{79143EB1-6171-6D6B-E065-52F98AD03CCA}"/>
          </ac:picMkLst>
        </pc:picChg>
        <pc:picChg chg="add del mod">
          <ac:chgData name="Xin Luo" userId="82312ee5779919a4" providerId="LiveId" clId="{82BFAA31-791A-9843-976C-3AAFAA5AC07D}" dt="2023-03-04T15:45:07.251" v="5930" actId="478"/>
          <ac:picMkLst>
            <pc:docMk/>
            <pc:sldMk cId="2081473989" sldId="2748"/>
            <ac:picMk id="10" creationId="{30790A72-1A1F-A99B-2602-70052914B570}"/>
          </ac:picMkLst>
        </pc:picChg>
        <pc:picChg chg="add mod">
          <ac:chgData name="Xin Luo" userId="82312ee5779919a4" providerId="LiveId" clId="{82BFAA31-791A-9843-976C-3AAFAA5AC07D}" dt="2023-03-04T15:45:33.555" v="5940" actId="1076"/>
          <ac:picMkLst>
            <pc:docMk/>
            <pc:sldMk cId="2081473989" sldId="2748"/>
            <ac:picMk id="12" creationId="{CD5784D5-D55B-B02C-C48B-B4566A95D7A5}"/>
          </ac:picMkLst>
        </pc:picChg>
        <pc:picChg chg="add del mod">
          <ac:chgData name="Xin Luo" userId="82312ee5779919a4" providerId="LiveId" clId="{82BFAA31-791A-9843-976C-3AAFAA5AC07D}" dt="2023-03-04T15:45:23.214" v="5937"/>
          <ac:picMkLst>
            <pc:docMk/>
            <pc:sldMk cId="2081473989" sldId="2748"/>
            <ac:picMk id="14" creationId="{5DFB8C07-8D07-8D50-004D-9E3F08E7DE84}"/>
          </ac:picMkLst>
        </pc:picChg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  <pc:spChg chg="mod">
          <ac:chgData name="Xin Luo" userId="82312ee5779919a4" providerId="LiveId" clId="{82BFAA31-791A-9843-976C-3AAFAA5AC07D}" dt="2023-03-04T15:48:51.612" v="6078" actId="20577"/>
          <ac:spMkLst>
            <pc:docMk/>
            <pc:sldMk cId="1994915307" sldId="2749"/>
            <ac:spMk id="17" creationId="{9E05FFCA-3371-AF5C-381D-71D984055F5A}"/>
          </ac:spMkLst>
        </pc:spChg>
        <pc:picChg chg="add del mod">
          <ac:chgData name="Xin Luo" userId="82312ee5779919a4" providerId="LiveId" clId="{82BFAA31-791A-9843-976C-3AAFAA5AC07D}" dt="2023-03-04T15:38:11.661" v="5720" actId="478"/>
          <ac:picMkLst>
            <pc:docMk/>
            <pc:sldMk cId="1994915307" sldId="2749"/>
            <ac:picMk id="5" creationId="{EA1C2F80-6A2A-D60C-9FB3-F25B1C6511A4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9" creationId="{6773422F-41A1-CECC-4339-862D5F305E78}"/>
          </ac:picMkLst>
        </pc:picChg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  <pc:spChg chg="add mod">
          <ac:chgData name="Xin Luo" userId="82312ee5779919a4" providerId="LiveId" clId="{82BFAA31-791A-9843-976C-3AAFAA5AC07D}" dt="2023-03-04T15:43:09.927" v="5903" actId="1035"/>
          <ac:spMkLst>
            <pc:docMk/>
            <pc:sldMk cId="202264030" sldId="2750"/>
            <ac:spMk id="9" creationId="{D732F9A9-4A61-8CFE-4FB6-79B6EB588A79}"/>
          </ac:spMkLst>
        </pc:spChg>
        <pc:spChg chg="mod">
          <ac:chgData name="Xin Luo" userId="82312ee5779919a4" providerId="LiveId" clId="{82BFAA31-791A-9843-976C-3AAFAA5AC07D}" dt="2023-03-04T15:40:49.611" v="5818" actId="14100"/>
          <ac:spMkLst>
            <pc:docMk/>
            <pc:sldMk cId="202264030" sldId="2750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5" creationId="{9BBBBD8B-688B-710D-3D8D-BFDFD56DB232}"/>
          </ac:picMkLst>
        </pc:picChg>
        <pc:picChg chg="del">
          <ac:chgData name="Xin Luo" userId="82312ee5779919a4" providerId="LiveId" clId="{82BFAA31-791A-9843-976C-3AAFAA5AC07D}" dt="2023-03-04T15:38:51.044" v="5743" actId="478"/>
          <ac:picMkLst>
            <pc:docMk/>
            <pc:sldMk cId="202264030" sldId="2750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8" creationId="{B765428C-F39A-9703-24D3-B125CFA04483}"/>
          </ac:picMkLst>
        </pc:picChg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  <pc:spChg chg="mod">
          <ac:chgData name="Xin Luo" userId="82312ee5779919a4" providerId="LiveId" clId="{ABECCF1F-1CAA-3A42-9710-47D9CB1C5B21}" dt="2023-08-21T02:55:15.471" v="67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ABECCF1F-1CAA-3A42-9710-47D9CB1C5B21}" dt="2023-08-21T02:38:36.931" v="3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  <pc:spChg chg="mod">
          <ac:chgData name="Xin Luo" userId="82312ee5779919a4" providerId="LiveId" clId="{ABECCF1F-1CAA-3A42-9710-47D9CB1C5B21}" dt="2023-08-21T03:50:02.826" v="70" actId="14100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ECCF1F-1CAA-3A42-9710-47D9CB1C5B21}" dt="2023-08-21T03:50:00.106" v="69" actId="1076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  <pc:spChg chg="add del mod">
          <ac:chgData name="Xin Luo" userId="82312ee5779919a4" providerId="LiveId" clId="{ABECCF1F-1CAA-3A42-9710-47D9CB1C5B21}" dt="2023-08-21T03:52:56.239" v="118"/>
          <ac:spMkLst>
            <pc:docMk/>
            <pc:sldMk cId="2776132283" sldId="2739"/>
            <ac:spMk id="4" creationId="{0411BEA9-35E9-6B80-5BDE-4EEB0EC8EBCB}"/>
          </ac:spMkLst>
        </pc:spChg>
        <pc:spChg chg="mod">
          <ac:chgData name="Xin Luo" userId="82312ee5779919a4" providerId="LiveId" clId="{ABECCF1F-1CAA-3A42-9710-47D9CB1C5B21}" dt="2023-08-21T03:50:50.271" v="115" actId="20577"/>
          <ac:spMkLst>
            <pc:docMk/>
            <pc:sldMk cId="2776132283" sldId="2739"/>
            <ac:spMk id="6" creationId="{6741FEA2-C046-FD82-2800-2CB513792080}"/>
          </ac:spMkLst>
        </pc:spChg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  <pc:spChg chg="mod">
          <ac:chgData name="Xin Luo" userId="82312ee5779919a4" providerId="LiveId" clId="{ABECCF1F-1CAA-3A42-9710-47D9CB1C5B21}" dt="2023-08-21T03:59:16.975" v="136" actId="1076"/>
          <ac:spMkLst>
            <pc:docMk/>
            <pc:sldMk cId="4194482579" sldId="2743"/>
            <ac:spMk id="6" creationId="{6741FEA2-C046-FD82-2800-2CB513792080}"/>
          </ac:spMkLst>
        </pc:spChg>
        <pc:picChg chg="add mod">
          <ac:chgData name="Xin Luo" userId="82312ee5779919a4" providerId="LiveId" clId="{ABECCF1F-1CAA-3A42-9710-47D9CB1C5B21}" dt="2023-08-21T04:10:13.653" v="140" actId="1076"/>
          <ac:picMkLst>
            <pc:docMk/>
            <pc:sldMk cId="4194482579" sldId="2743"/>
            <ac:picMk id="5" creationId="{9ADF8EDA-38B9-3779-D260-4F6A4E5D19BA}"/>
          </ac:picMkLst>
        </pc:picChg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  <pc:spChg chg="mod">
          <ac:chgData name="Xin Luo" userId="82312ee5779919a4" providerId="LiveId" clId="{ABECCF1F-1CAA-3A42-9710-47D9CB1C5B21}" dt="2023-08-21T07:50:33.166" v="356" actId="20577"/>
          <ac:spMkLst>
            <pc:docMk/>
            <pc:sldMk cId="738332523" sldId="2751"/>
            <ac:spMk id="6" creationId="{6741FEA2-C046-FD82-2800-2CB513792080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9" creationId="{7DC24FD0-4314-6A12-D955-592B771F546D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10" creationId="{99C411EF-3CC5-A5C6-671F-2074FAC1B2AA}"/>
          </ac:spMkLst>
        </pc:spChg>
        <pc:picChg chg="del">
          <ac:chgData name="Xin Luo" userId="82312ee5779919a4" providerId="LiveId" clId="{ABECCF1F-1CAA-3A42-9710-47D9CB1C5B21}" dt="2023-08-21T04:10:31.596" v="142" actId="478"/>
          <ac:picMkLst>
            <pc:docMk/>
            <pc:sldMk cId="738332523" sldId="2751"/>
            <ac:picMk id="5" creationId="{9ADF8EDA-38B9-3779-D260-4F6A4E5D19BA}"/>
          </ac:picMkLst>
        </pc:picChg>
        <pc:picChg chg="add mod">
          <ac:chgData name="Xin Luo" userId="82312ee5779919a4" providerId="LiveId" clId="{ABECCF1F-1CAA-3A42-9710-47D9CB1C5B21}" dt="2023-08-21T07:32:54.017" v="202" actId="14100"/>
          <ac:picMkLst>
            <pc:docMk/>
            <pc:sldMk cId="738332523" sldId="2751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2:58.176" v="211" actId="1037"/>
          <ac:picMkLst>
            <pc:docMk/>
            <pc:sldMk cId="738332523" sldId="2751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  <pc:spChg chg="mod">
          <ac:chgData name="Xin Luo" userId="82312ee5779919a4" providerId="LiveId" clId="{ABECCF1F-1CAA-3A42-9710-47D9CB1C5B21}" dt="2023-08-21T07:50:29.891" v="352" actId="20577"/>
          <ac:spMkLst>
            <pc:docMk/>
            <pc:sldMk cId="3189639985" sldId="2752"/>
            <ac:spMk id="6" creationId="{6741FEA2-C046-FD82-2800-2CB513792080}"/>
          </ac:spMkLst>
        </pc:spChg>
        <pc:spChg chg="del">
          <ac:chgData name="Xin Luo" userId="82312ee5779919a4" providerId="LiveId" clId="{ABECCF1F-1CAA-3A42-9710-47D9CB1C5B21}" dt="2023-08-21T07:35:06.445" v="254" actId="478"/>
          <ac:spMkLst>
            <pc:docMk/>
            <pc:sldMk cId="3189639985" sldId="2752"/>
            <ac:spMk id="9" creationId="{7DC24FD0-4314-6A12-D955-592B771F546D}"/>
          </ac:spMkLst>
        </pc:spChg>
        <pc:spChg chg="del">
          <ac:chgData name="Xin Luo" userId="82312ee5779919a4" providerId="LiveId" clId="{ABECCF1F-1CAA-3A42-9710-47D9CB1C5B21}" dt="2023-08-21T07:35:05.287" v="253" actId="478"/>
          <ac:spMkLst>
            <pc:docMk/>
            <pc:sldMk cId="3189639985" sldId="2752"/>
            <ac:spMk id="10" creationId="{99C411EF-3CC5-A5C6-671F-2074FAC1B2AA}"/>
          </ac:spMkLst>
        </pc:spChg>
        <pc:spChg chg="add mod">
          <ac:chgData name="Xin Luo" userId="82312ee5779919a4" providerId="LiveId" clId="{ABECCF1F-1CAA-3A42-9710-47D9CB1C5B21}" dt="2023-08-21T07:40:48.338" v="306" actId="1036"/>
          <ac:spMkLst>
            <pc:docMk/>
            <pc:sldMk cId="3189639985" sldId="2752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7:35:02.911" v="251" actId="478"/>
          <ac:picMkLst>
            <pc:docMk/>
            <pc:sldMk cId="3189639985" sldId="2752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9:33.543" v="260" actId="1076"/>
          <ac:picMkLst>
            <pc:docMk/>
            <pc:sldMk cId="3189639985" sldId="2752"/>
            <ac:picMk id="7" creationId="{24022410-0AAA-D584-D160-5FF352C689F2}"/>
          </ac:picMkLst>
        </pc:picChg>
        <pc:picChg chg="del">
          <ac:chgData name="Xin Luo" userId="82312ee5779919a4" providerId="LiveId" clId="{ABECCF1F-1CAA-3A42-9710-47D9CB1C5B21}" dt="2023-08-21T07:35:04.316" v="252" actId="478"/>
          <ac:picMkLst>
            <pc:docMk/>
            <pc:sldMk cId="3189639985" sldId="2752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  <pc:spChg chg="add mod">
          <ac:chgData name="Xin Luo" userId="82312ee5779919a4" providerId="LiveId" clId="{ABECCF1F-1CAA-3A42-9710-47D9CB1C5B21}" dt="2023-08-21T08:50:36.994" v="558" actId="1035"/>
          <ac:spMkLst>
            <pc:docMk/>
            <pc:sldMk cId="2878944048" sldId="2753"/>
            <ac:spMk id="4" creationId="{7C941D71-E279-B2E7-21F9-0FFA72E7FAD1}"/>
          </ac:spMkLst>
        </pc:spChg>
        <pc:spChg chg="add mod">
          <ac:chgData name="Xin Luo" userId="82312ee5779919a4" providerId="LiveId" clId="{ABECCF1F-1CAA-3A42-9710-47D9CB1C5B21}" dt="2023-08-21T08:57:49.557" v="576" actId="20577"/>
          <ac:spMkLst>
            <pc:docMk/>
            <pc:sldMk cId="2878944048" sldId="2753"/>
            <ac:spMk id="5" creationId="{94F1BB64-6BD2-B2BF-B804-61A5AE170068}"/>
          </ac:spMkLst>
        </pc:spChg>
        <pc:spChg chg="mod">
          <ac:chgData name="Xin Luo" userId="82312ee5779919a4" providerId="LiveId" clId="{ABECCF1F-1CAA-3A42-9710-47D9CB1C5B21}" dt="2023-08-21T07:50:17.070" v="348" actId="20577"/>
          <ac:spMkLst>
            <pc:docMk/>
            <pc:sldMk cId="2878944048" sldId="2753"/>
            <ac:spMk id="6" creationId="{6741FEA2-C046-FD82-2800-2CB513792080}"/>
          </ac:spMkLst>
        </pc:spChg>
        <pc:spChg chg="add del mod">
          <ac:chgData name="Xin Luo" userId="82312ee5779919a4" providerId="LiveId" clId="{ABECCF1F-1CAA-3A42-9710-47D9CB1C5B21}" dt="2023-08-21T08:59:24.857" v="602" actId="478"/>
          <ac:spMkLst>
            <pc:docMk/>
            <pc:sldMk cId="2878944048" sldId="2753"/>
            <ac:spMk id="8" creationId="{A2337412-D749-2149-F722-E14B45A47143}"/>
          </ac:spMkLst>
        </pc:spChg>
        <pc:spChg chg="add del mod">
          <ac:chgData name="Xin Luo" userId="82312ee5779919a4" providerId="LiveId" clId="{ABECCF1F-1CAA-3A42-9710-47D9CB1C5B21}" dt="2023-08-21T08:59:23.825" v="601" actId="478"/>
          <ac:spMkLst>
            <pc:docMk/>
            <pc:sldMk cId="2878944048" sldId="2753"/>
            <ac:spMk id="10" creationId="{5FE06F54-CFCF-1F7B-8703-FF45449C4348}"/>
          </ac:spMkLst>
        </pc:spChg>
        <pc:spChg chg="mod">
          <ac:chgData name="Xin Luo" userId="82312ee5779919a4" providerId="LiveId" clId="{ABECCF1F-1CAA-3A42-9710-47D9CB1C5B21}" dt="2023-08-21T08:23:18.853" v="465" actId="1076"/>
          <ac:spMkLst>
            <pc:docMk/>
            <pc:sldMk cId="2878944048" sldId="2753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8:21:53.593" v="357" actId="478"/>
          <ac:picMkLst>
            <pc:docMk/>
            <pc:sldMk cId="2878944048" sldId="2753"/>
            <ac:picMk id="7" creationId="{24022410-0AAA-D584-D160-5FF352C689F2}"/>
          </ac:picMkLst>
        </pc:picChg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4" creationId="{7C941D71-E279-B2E7-21F9-0FFA72E7FAD1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5" creationId="{94F1BB64-6BD2-B2BF-B804-61A5AE17006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6" creationId="{6741FEA2-C046-FD82-2800-2CB513792080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0" creationId="{5FE06F54-CFCF-1F7B-8703-FF45449C434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11" creationId="{C402EBD9-8BC8-2A75-1218-C7F537BD4F74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6" creationId="{2EA13607-3EE9-0EBE-2310-AB66CADD8400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7" creationId="{8CFF8A22-C033-47DF-8707-CA76F142CBBA}"/>
          </ac:spMkLst>
        </pc:spChg>
        <pc:spChg chg="add mod">
          <ac:chgData name="Xin Luo" userId="82312ee5779919a4" providerId="LiveId" clId="{ABECCF1F-1CAA-3A42-9710-47D9CB1C5B21}" dt="2023-08-21T09:09:03.859" v="781" actId="14100"/>
          <ac:spMkLst>
            <pc:docMk/>
            <pc:sldMk cId="2927474256" sldId="2754"/>
            <ac:spMk id="19" creationId="{F1F8BC3A-2851-66F8-445F-CC5C10AB9E4F}"/>
          </ac:spMkLst>
        </pc:spChg>
        <pc:grpChg chg="add mod">
          <ac:chgData name="Xin Luo" userId="82312ee5779919a4" providerId="LiveId" clId="{ABECCF1F-1CAA-3A42-9710-47D9CB1C5B21}" dt="2023-08-21T09:08:55.770" v="774" actId="1036"/>
          <ac:grpSpMkLst>
            <pc:docMk/>
            <pc:sldMk cId="2927474256" sldId="2754"/>
            <ac:grpSpMk id="20" creationId="{8AA7B3E2-1D42-96C9-43F0-1F320D3EFD63}"/>
          </ac:grpSpMkLst>
        </pc:grpChg>
        <pc:picChg chg="add mod modCrop">
          <ac:chgData name="Xin Luo" userId="82312ee5779919a4" providerId="LiveId" clId="{ABECCF1F-1CAA-3A42-9710-47D9CB1C5B21}" dt="2023-08-21T09:08:55.770" v="774" actId="1036"/>
          <ac:picMkLst>
            <pc:docMk/>
            <pc:sldMk cId="2927474256" sldId="2754"/>
            <ac:picMk id="9" creationId="{0CF46726-2B51-43A4-FDEF-A6131C46F05F}"/>
          </ac:picMkLst>
        </pc:picChg>
        <pc:picChg chg="add del mod">
          <ac:chgData name="Xin Luo" userId="82312ee5779919a4" providerId="LiveId" clId="{ABECCF1F-1CAA-3A42-9710-47D9CB1C5B21}" dt="2023-08-21T09:04:37.137" v="680" actId="478"/>
          <ac:picMkLst>
            <pc:docMk/>
            <pc:sldMk cId="2927474256" sldId="2754"/>
            <ac:picMk id="13" creationId="{2C310207-BBE2-954A-9122-8957AF07383A}"/>
          </ac:picMkLst>
        </pc:picChg>
        <pc:picChg chg="add mod modCrop">
          <ac:chgData name="Xin Luo" userId="82312ee5779919a4" providerId="LiveId" clId="{ABECCF1F-1CAA-3A42-9710-47D9CB1C5B21}" dt="2023-08-21T09:08:39.577" v="757" actId="1035"/>
          <ac:picMkLst>
            <pc:docMk/>
            <pc:sldMk cId="2927474256" sldId="2754"/>
            <ac:picMk id="15" creationId="{639D3A36-F4F5-4F0C-7519-97D401E3DE91}"/>
          </ac:picMkLst>
        </pc:picChg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  <pc:spChg chg="mod">
          <ac:chgData name="Xin Luo" userId="82312ee5779919a4" providerId="LiveId" clId="{ABECCF1F-1CAA-3A42-9710-47D9CB1C5B21}" dt="2023-08-21T09:31:03.242" v="873" actId="20577"/>
          <ac:spMkLst>
            <pc:docMk/>
            <pc:sldMk cId="3593416967" sldId="2755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31:16.266" v="879" actId="20577"/>
          <ac:spMkLst>
            <pc:docMk/>
            <pc:sldMk cId="3593416967" sldId="2755"/>
            <ac:spMk id="10" creationId="{5FE06F54-CFCF-1F7B-8703-FF45449C4348}"/>
          </ac:spMkLst>
        </pc:spChg>
        <pc:grpChg chg="del">
          <ac:chgData name="Xin Luo" userId="82312ee5779919a4" providerId="LiveId" clId="{ABECCF1F-1CAA-3A42-9710-47D9CB1C5B21}" dt="2023-08-21T09:31:06.835" v="875" actId="478"/>
          <ac:grpSpMkLst>
            <pc:docMk/>
            <pc:sldMk cId="3593416967" sldId="2755"/>
            <ac:grpSpMk id="20" creationId="{8AA7B3E2-1D42-96C9-43F0-1F320D3EFD63}"/>
          </ac:grpSpMkLst>
        </pc:grpChg>
        <pc:picChg chg="del">
          <ac:chgData name="Xin Luo" userId="82312ee5779919a4" providerId="LiveId" clId="{ABECCF1F-1CAA-3A42-9710-47D9CB1C5B21}" dt="2023-08-21T09:31:06.186" v="874" actId="478"/>
          <ac:picMkLst>
            <pc:docMk/>
            <pc:sldMk cId="3593416967" sldId="2755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4807F875-6F75-AB41-83F0-5AE490FE2F1C}"/>
    <pc:docChg chg="custSel addSld modSld">
      <pc:chgData name="Xin Luo" userId="82312ee5779919a4" providerId="LiveId" clId="{4807F875-6F75-AB41-83F0-5AE490FE2F1C}" dt="2023-09-13T14:07:01.122" v="8" actId="1076"/>
      <pc:docMkLst>
        <pc:docMk/>
      </pc:docMkLst>
      <pc:sldChg chg="addSp delSp modSp mod">
        <pc:chgData name="Xin Luo" userId="82312ee5779919a4" providerId="LiveId" clId="{4807F875-6F75-AB41-83F0-5AE490FE2F1C}" dt="2023-09-13T14:06:41.345" v="2" actId="478"/>
        <pc:sldMkLst>
          <pc:docMk/>
          <pc:sldMk cId="3741103209" sldId="2745"/>
        </pc:sldMkLst>
        <pc:picChg chg="add del mod">
          <ac:chgData name="Xin Luo" userId="82312ee5779919a4" providerId="LiveId" clId="{4807F875-6F75-AB41-83F0-5AE490FE2F1C}" dt="2023-09-13T14:06:41.345" v="2" actId="478"/>
          <ac:picMkLst>
            <pc:docMk/>
            <pc:sldMk cId="3741103209" sldId="2745"/>
            <ac:picMk id="5" creationId="{197EF1EF-C4B4-1C55-B736-D9AE60BE4C77}"/>
          </ac:picMkLst>
        </pc:picChg>
      </pc:sldChg>
      <pc:sldChg chg="modSp add mod">
        <pc:chgData name="Xin Luo" userId="82312ee5779919a4" providerId="LiveId" clId="{4807F875-6F75-AB41-83F0-5AE490FE2F1C}" dt="2023-09-13T14:07:01.122" v="8" actId="1076"/>
        <pc:sldMkLst>
          <pc:docMk/>
          <pc:sldMk cId="1878724924" sldId="2758"/>
        </pc:sldMkLst>
        <pc:spChg chg="mod">
          <ac:chgData name="Xin Luo" userId="82312ee5779919a4" providerId="LiveId" clId="{4807F875-6F75-AB41-83F0-5AE490FE2F1C}" dt="2023-09-13T14:06:54.082" v="5" actId="20577"/>
          <ac:spMkLst>
            <pc:docMk/>
            <pc:sldMk cId="1878724924" sldId="2758"/>
            <ac:spMk id="17" creationId="{9E05FFCA-3371-AF5C-381D-71D984055F5A}"/>
          </ac:spMkLst>
        </pc:spChg>
        <pc:picChg chg="mod">
          <ac:chgData name="Xin Luo" userId="82312ee5779919a4" providerId="LiveId" clId="{4807F875-6F75-AB41-83F0-5AE490FE2F1C}" dt="2023-09-13T14:07:01.122" v="8" actId="1076"/>
          <ac:picMkLst>
            <pc:docMk/>
            <pc:sldMk cId="1878724924" sldId="2758"/>
            <ac:picMk id="5" creationId="{197EF1EF-C4B4-1C55-B736-D9AE60BE4C77}"/>
          </ac:picMkLst>
        </pc:picChg>
      </pc:sldChg>
    </pc:docChg>
  </pc:docChgLst>
  <pc:docChgLst>
    <pc:chgData name="Xin Luo" userId="82312ee5779919a4" providerId="LiveId" clId="{A508F461-0D73-864F-B88A-277BCD613B0A}"/>
    <pc:docChg chg="modSld">
      <pc:chgData name="Xin Luo" userId="82312ee5779919a4" providerId="LiveId" clId="{A508F461-0D73-864F-B88A-277BCD613B0A}" dt="2023-09-11T02:08:48.074" v="121" actId="1076"/>
      <pc:docMkLst>
        <pc:docMk/>
      </pc:docMkLst>
      <pc:sldChg chg="modSp mod">
        <pc:chgData name="Xin Luo" userId="82312ee5779919a4" providerId="LiveId" clId="{A508F461-0D73-864F-B88A-277BCD613B0A}" dt="2023-09-11T01:25:36.157" v="49" actId="255"/>
        <pc:sldMkLst>
          <pc:docMk/>
          <pc:sldMk cId="1209572041" sldId="2722"/>
        </pc:sldMkLst>
        <pc:spChg chg="mod">
          <ac:chgData name="Xin Luo" userId="82312ee5779919a4" providerId="LiveId" clId="{A508F461-0D73-864F-B88A-277BCD613B0A}" dt="2023-09-11T01:25:36.157" v="49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modSp mod">
        <pc:chgData name="Xin Luo" userId="82312ee5779919a4" providerId="LiveId" clId="{A508F461-0D73-864F-B88A-277BCD613B0A}" dt="2023-09-11T02:08:48.074" v="121" actId="1076"/>
        <pc:sldMkLst>
          <pc:docMk/>
          <pc:sldMk cId="3151170836" sldId="2742"/>
        </pc:sldMkLst>
        <pc:spChg chg="mod">
          <ac:chgData name="Xin Luo" userId="82312ee5779919a4" providerId="LiveId" clId="{A508F461-0D73-864F-B88A-277BCD613B0A}" dt="2023-09-11T02:08:48.074" v="121" actId="1076"/>
          <ac:spMkLst>
            <pc:docMk/>
            <pc:sldMk cId="3151170836" sldId="2742"/>
            <ac:spMk id="6" creationId="{FA343B24-C04E-C7D0-D427-DA131ECB74AB}"/>
          </ac:spMkLst>
        </pc:spChg>
      </pc:sldChg>
      <pc:sldChg chg="modSp mod">
        <pc:chgData name="Xin Luo" userId="82312ee5779919a4" providerId="LiveId" clId="{A508F461-0D73-864F-B88A-277BCD613B0A}" dt="2023-09-11T01:24:19.474" v="26" actId="255"/>
        <pc:sldMkLst>
          <pc:docMk/>
          <pc:sldMk cId="3741103209" sldId="2745"/>
        </pc:sldMkLst>
        <pc:spChg chg="mod">
          <ac:chgData name="Xin Luo" userId="82312ee5779919a4" providerId="LiveId" clId="{A508F461-0D73-864F-B88A-277BCD613B0A}" dt="2023-09-11T01:24:19.474" v="26" actId="255"/>
          <ac:spMkLst>
            <pc:docMk/>
            <pc:sldMk cId="3741103209" sldId="2745"/>
            <ac:spMk id="17" creationId="{9E05FFCA-3371-AF5C-381D-71D984055F5A}"/>
          </ac:spMkLst>
        </pc:spChg>
      </pc:sldChg>
      <pc:sldChg chg="modSp mod">
        <pc:chgData name="Xin Luo" userId="82312ee5779919a4" providerId="LiveId" clId="{A508F461-0D73-864F-B88A-277BCD613B0A}" dt="2023-09-11T01:25:10.921" v="46" actId="1035"/>
        <pc:sldMkLst>
          <pc:docMk/>
          <pc:sldMk cId="2081473989" sldId="2748"/>
        </pc:sldMkLst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5" creationId="{DAE75BEB-15B0-6AD3-FEA5-24688F0C9399}"/>
          </ac:spMkLst>
        </pc:spChg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A508F461-0D73-864F-B88A-277BCD613B0A}" dt="2023-09-11T01:25:03.190" v="37" actId="2710"/>
          <ac:spMkLst>
            <pc:docMk/>
            <pc:sldMk cId="2081473989" sldId="2748"/>
            <ac:spMk id="17" creationId="{9E05FFCA-3371-AF5C-381D-71D984055F5A}"/>
          </ac:spMkLst>
        </pc:sp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8" creationId="{79143EB1-6171-6D6B-E065-52F98AD03CCA}"/>
          </ac:picMkLst>
        </pc:pic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12" creationId="{CD5784D5-D55B-B02C-C48B-B4566A95D7A5}"/>
          </ac:picMkLst>
        </pc:picChg>
      </pc:sldChg>
      <pc:sldChg chg="modSp mod">
        <pc:chgData name="Xin Luo" userId="82312ee5779919a4" providerId="LiveId" clId="{A508F461-0D73-864F-B88A-277BCD613B0A}" dt="2023-09-11T01:23:28.376" v="25" actId="1037"/>
        <pc:sldMkLst>
          <pc:docMk/>
          <pc:sldMk cId="2927474256" sldId="2754"/>
        </pc:sldMkLst>
        <pc:spChg chg="mod">
          <ac:chgData name="Xin Luo" userId="82312ee5779919a4" providerId="LiveId" clId="{A508F461-0D73-864F-B88A-277BCD613B0A}" dt="2023-09-11T01:23:28.376" v="25" actId="1037"/>
          <ac:spMkLst>
            <pc:docMk/>
            <pc:sldMk cId="2927474256" sldId="2754"/>
            <ac:spMk id="17" creationId="{8CFF8A22-C033-47DF-8707-CA76F142CBBA}"/>
          </ac:spMkLst>
        </pc:spChg>
        <pc:grpChg chg="mod">
          <ac:chgData name="Xin Luo" userId="82312ee5779919a4" providerId="LiveId" clId="{A508F461-0D73-864F-B88A-277BCD613B0A}" dt="2023-09-11T01:23:15.792" v="0" actId="1037"/>
          <ac:grpSpMkLst>
            <pc:docMk/>
            <pc:sldMk cId="2927474256" sldId="2754"/>
            <ac:grpSpMk id="20" creationId="{8AA7B3E2-1D42-96C9-43F0-1F320D3EFD63}"/>
          </ac:grpSpMkLst>
        </pc:grpChg>
        <pc:picChg chg="mod">
          <ac:chgData name="Xin Luo" userId="82312ee5779919a4" providerId="LiveId" clId="{A508F461-0D73-864F-B88A-277BCD613B0A}" dt="2023-09-11T01:23:18.846" v="10" actId="1038"/>
          <ac:picMkLst>
            <pc:docMk/>
            <pc:sldMk cId="2927474256" sldId="2754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  <pc:spChg chg="mod">
          <ac:chgData name="Xin Luo" userId="82312ee5779919a4" providerId="LiveId" clId="{98EC8ECB-A80D-1449-ACFE-0D931F29C13A}" dt="2023-02-23T15:07:38.481" v="282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98EC8ECB-A80D-1449-ACFE-0D931F29C13A}" dt="2023-02-23T15:06:04.024" v="241" actId="1076"/>
          <ac:spMkLst>
            <pc:docMk/>
            <pc:sldMk cId="1576120367" sldId="2387"/>
            <ac:spMk id="6" creationId="{00000000-0000-0000-0000-000000000000}"/>
          </ac:spMkLst>
        </pc:spChg>
        <pc:spChg chg="mod">
          <ac:chgData name="Xin Luo" userId="82312ee5779919a4" providerId="LiveId" clId="{98EC8ECB-A80D-1449-ACFE-0D931F29C13A}" dt="2023-02-23T15:05:37.607" v="201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98EC8ECB-A80D-1449-ACFE-0D931F29C13A}" dt="2023-02-23T15:04:17.856" v="99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  <pc:spChg chg="mod">
          <ac:chgData name="Xin Luo" userId="82312ee5779919a4" providerId="LiveId" clId="{98EC8ECB-A80D-1449-ACFE-0D931F29C13A}" dt="2023-02-23T15:23:38.561" v="288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  <pc:spChg chg="mod">
          <ac:chgData name="Xin Luo" userId="82312ee5779919a4" providerId="LiveId" clId="{98EC8ECB-A80D-1449-ACFE-0D931F29C13A}" dt="2023-02-23T15:23:43.970" v="296" actId="20577"/>
          <ac:spMkLst>
            <pc:docMk/>
            <pc:sldMk cId="4067577602" sldId="2605"/>
            <ac:spMk id="3" creationId="{00000000-0000-0000-0000-000000000000}"/>
          </ac:spMkLst>
        </pc:spChg>
        <pc:spChg chg="add mod">
          <ac:chgData name="Xin Luo" userId="82312ee5779919a4" providerId="LiveId" clId="{98EC8ECB-A80D-1449-ACFE-0D931F29C13A}" dt="2023-02-23T15:32:00.813" v="490" actId="20577"/>
          <ac:spMkLst>
            <pc:docMk/>
            <pc:sldMk cId="4067577602" sldId="2605"/>
            <ac:spMk id="5" creationId="{78502774-B04C-634F-1396-E5815996BC36}"/>
          </ac:spMkLst>
        </pc:spChg>
        <pc:spChg chg="add del">
          <ac:chgData name="Xin Luo" userId="82312ee5779919a4" providerId="LiveId" clId="{98EC8ECB-A80D-1449-ACFE-0D931F29C13A}" dt="2023-02-23T15:31:17.254" v="472" actId="478"/>
          <ac:spMkLst>
            <pc:docMk/>
            <pc:sldMk cId="4067577602" sldId="2605"/>
            <ac:spMk id="8" creationId="{F79B8069-33FF-F2D3-2749-C72697740AC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5" creationId="{8F7436BD-0CD5-04DA-2B44-925CE86CF70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6" creationId="{5E1E7D79-A815-9A32-ABAB-129BFCE643F1}"/>
          </ac:spMkLst>
        </pc:spChg>
        <pc:spChg chg="del mod">
          <ac:chgData name="Xin Luo" userId="82312ee5779919a4" providerId="LiveId" clId="{98EC8ECB-A80D-1449-ACFE-0D931F29C13A}" dt="2023-02-23T15:23:47.004" v="297" actId="478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7" creationId="{C7993E05-4ADB-9D0C-E633-5749F445E47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28" creationId="{9FA49340-63F1-4959-1786-FD893DE76CE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0" creationId="{35CDAC06-D9CF-2AC8-535E-A1B01EC14218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2" creationId="{AFE202E8-A338-4627-93EE-5AD65BEE952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4" creationId="{D5CBEF68-23C0-8F4A-FA5F-CB6BCAE76176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6" creationId="{5E2738F1-9461-1F5B-3007-2AA2AD20C330}"/>
          </ac:picMkLst>
        </pc:picChg>
        <pc:cxnChg chg="del">
          <ac:chgData name="Xin Luo" userId="82312ee5779919a4" providerId="LiveId" clId="{98EC8ECB-A80D-1449-ACFE-0D931F29C13A}" dt="2023-02-23T15:23:49.248" v="298" actId="478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  <pc:spChg chg="mod">
          <ac:chgData name="Xin Luo" userId="82312ee5779919a4" providerId="LiveId" clId="{98EC8ECB-A80D-1449-ACFE-0D931F29C13A}" dt="2023-02-23T15:03:29.071" v="4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98EC8ECB-A80D-1449-ACFE-0D931F29C13A}" dt="2023-02-23T15:03:54.789" v="48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  <pc:spChg chg="mod">
          <ac:chgData name="Xin Luo" userId="82312ee5779919a4" providerId="LiveId" clId="{98EC8ECB-A80D-1449-ACFE-0D931F29C13A}" dt="2023-02-23T15:46:16.929" v="710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  <pc:spChg chg="mod">
          <ac:chgData name="Xin Luo" userId="82312ee5779919a4" providerId="LiveId" clId="{98EC8ECB-A80D-1449-ACFE-0D931F29C13A}" dt="2023-02-23T15:46:29.354" v="716" actId="108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6:36.362" v="717" actId="20577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  <pc:spChg chg="mod">
          <ac:chgData name="Xin Luo" userId="82312ee5779919a4" providerId="LiveId" clId="{98EC8ECB-A80D-1449-ACFE-0D931F29C13A}" dt="2023-02-23T15:47:00.360" v="722" actId="1076"/>
          <ac:spMkLst>
            <pc:docMk/>
            <pc:sldMk cId="972163772" sldId="2720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7:08.933" v="72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  <pc:spChg chg="mod">
          <ac:chgData name="Xin Luo" userId="82312ee5779919a4" providerId="LiveId" clId="{98EC8ECB-A80D-1449-ACFE-0D931F29C13A}" dt="2023-02-23T15:47:17.016" v="729"/>
          <ac:spMkLst>
            <pc:docMk/>
            <pc:sldMk cId="2689695864" sldId="2721"/>
            <ac:spMk id="3" creationId="{00000000-0000-0000-0000-000000000000}"/>
          </ac:spMkLst>
        </pc:spChg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  <pc:spChg chg="del mod">
          <ac:chgData name="Xin Luo" userId="82312ee5779919a4" providerId="LiveId" clId="{98EC8ECB-A80D-1449-ACFE-0D931F29C13A}" dt="2023-02-23T15:47:30.471" v="734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  <pc:spChg chg="add del mod">
          <ac:chgData name="Xin Luo" userId="82312ee5779919a4" providerId="LiveId" clId="{98EC8ECB-A80D-1449-ACFE-0D931F29C13A}" dt="2023-02-23T15:36:38.445" v="650" actId="20577"/>
          <ac:spMkLst>
            <pc:docMk/>
            <pc:sldMk cId="655142816" sldId="2737"/>
            <ac:spMk id="5" creationId="{78502774-B04C-634F-1396-E5815996BC36}"/>
          </ac:spMkLst>
        </pc:spChg>
        <pc:spChg chg="del mod">
          <ac:chgData name="Xin Luo" userId="82312ee5779919a4" providerId="LiveId" clId="{98EC8ECB-A80D-1449-ACFE-0D931F29C13A}" dt="2023-02-23T15:31:28.203" v="477" actId="478"/>
          <ac:spMkLst>
            <pc:docMk/>
            <pc:sldMk cId="655142816" sldId="2737"/>
            <ac:spMk id="8" creationId="{F79B8069-33FF-F2D3-2749-C72697740ACD}"/>
          </ac:spMkLst>
        </pc:sp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6" creationId="{75908E15-58DA-73BD-95F9-CACD1B8B9D82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8" creationId="{1E2BFB6C-B7E5-CAF9-B8CC-09A5029EC264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0" creationId="{CB7EE236-3D18-EC53-3225-10EBB3B4EC77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2" creationId="{BFA8C7BD-9CEC-ADA1-21BA-0EE8338C6EA3}"/>
          </ac:picMkLst>
        </pc:picChg>
      </pc:sldChg>
    </pc:docChg>
  </pc:docChgLst>
  <pc:docChgLst>
    <pc:chgData name="Xin Luo" userId="82312ee5779919a4" providerId="LiveId" clId="{9DD00C57-1E20-5F45-A5A7-A6F833EE305E}"/>
    <pc:docChg chg="custSel delSld modSld">
      <pc:chgData name="Xin Luo" userId="82312ee5779919a4" providerId="LiveId" clId="{9DD00C57-1E20-5F45-A5A7-A6F833EE305E}" dt="2024-04-05T07:56:38.877" v="69" actId="2696"/>
      <pc:docMkLst>
        <pc:docMk/>
      </pc:docMkLst>
      <pc:sldChg chg="del">
        <pc:chgData name="Xin Luo" userId="82312ee5779919a4" providerId="LiveId" clId="{9DD00C57-1E20-5F45-A5A7-A6F833EE305E}" dt="2024-04-05T07:51:34.265" v="18" actId="2696"/>
        <pc:sldMkLst>
          <pc:docMk/>
          <pc:sldMk cId="4067577602" sldId="2605"/>
        </pc:sldMkLst>
      </pc:sldChg>
      <pc:sldChg chg="modSp mod">
        <pc:chgData name="Xin Luo" userId="82312ee5779919a4" providerId="LiveId" clId="{9DD00C57-1E20-5F45-A5A7-A6F833EE305E}" dt="2024-04-05T07:42:36.104" v="17" actId="5793"/>
        <pc:sldMkLst>
          <pc:docMk/>
          <pc:sldMk cId="1658607177" sldId="2708"/>
        </pc:sldMkLst>
        <pc:spChg chg="mod">
          <ac:chgData name="Xin Luo" userId="82312ee5779919a4" providerId="LiveId" clId="{9DD00C57-1E20-5F45-A5A7-A6F833EE305E}" dt="2024-04-05T07:42:36.104" v="17" actId="5793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DD00C57-1E20-5F45-A5A7-A6F833EE305E}" dt="2024-04-05T07:52:08.536" v="62" actId="20577"/>
        <pc:sldMkLst>
          <pc:docMk/>
          <pc:sldMk cId="481122590" sldId="2709"/>
        </pc:sldMkLst>
        <pc:spChg chg="mod">
          <ac:chgData name="Xin Luo" userId="82312ee5779919a4" providerId="LiveId" clId="{9DD00C57-1E20-5F45-A5A7-A6F833EE305E}" dt="2024-04-05T07:52:08.536" v="62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del">
        <pc:chgData name="Xin Luo" userId="82312ee5779919a4" providerId="LiveId" clId="{9DD00C57-1E20-5F45-A5A7-A6F833EE305E}" dt="2024-04-05T07:51:35.106" v="19" actId="2696"/>
        <pc:sldMkLst>
          <pc:docMk/>
          <pc:sldMk cId="655142816" sldId="2737"/>
        </pc:sldMkLst>
      </pc:sldChg>
      <pc:sldChg chg="del">
        <pc:chgData name="Xin Luo" userId="82312ee5779919a4" providerId="LiveId" clId="{9DD00C57-1E20-5F45-A5A7-A6F833EE305E}" dt="2024-04-05T07:56:34.386" v="63" actId="2696"/>
        <pc:sldMkLst>
          <pc:docMk/>
          <pc:sldMk cId="4156684215" sldId="2738"/>
        </pc:sldMkLst>
      </pc:sldChg>
      <pc:sldChg chg="del">
        <pc:chgData name="Xin Luo" userId="82312ee5779919a4" providerId="LiveId" clId="{9DD00C57-1E20-5F45-A5A7-A6F833EE305E}" dt="2024-04-05T07:56:38.877" v="69" actId="2696"/>
        <pc:sldMkLst>
          <pc:docMk/>
          <pc:sldMk cId="2776132283" sldId="2739"/>
        </pc:sldMkLst>
      </pc:sldChg>
      <pc:sldChg chg="del">
        <pc:chgData name="Xin Luo" userId="82312ee5779919a4" providerId="LiveId" clId="{9DD00C57-1E20-5F45-A5A7-A6F833EE305E}" dt="2024-04-05T07:51:37.161" v="20" actId="2696"/>
        <pc:sldMkLst>
          <pc:docMk/>
          <pc:sldMk cId="3151170836" sldId="2742"/>
        </pc:sldMkLst>
      </pc:sldChg>
      <pc:sldChg chg="del">
        <pc:chgData name="Xin Luo" userId="82312ee5779919a4" providerId="LiveId" clId="{9DD00C57-1E20-5F45-A5A7-A6F833EE305E}" dt="2024-04-05T07:56:34.962" v="64" actId="2696"/>
        <pc:sldMkLst>
          <pc:docMk/>
          <pc:sldMk cId="738332523" sldId="2751"/>
        </pc:sldMkLst>
      </pc:sldChg>
      <pc:sldChg chg="del">
        <pc:chgData name="Xin Luo" userId="82312ee5779919a4" providerId="LiveId" clId="{9DD00C57-1E20-5F45-A5A7-A6F833EE305E}" dt="2024-04-05T07:56:35.443" v="65" actId="2696"/>
        <pc:sldMkLst>
          <pc:docMk/>
          <pc:sldMk cId="3189639985" sldId="2752"/>
        </pc:sldMkLst>
      </pc:sldChg>
      <pc:sldChg chg="del">
        <pc:chgData name="Xin Luo" userId="82312ee5779919a4" providerId="LiveId" clId="{9DD00C57-1E20-5F45-A5A7-A6F833EE305E}" dt="2024-04-05T07:56:35.917" v="66" actId="2696"/>
        <pc:sldMkLst>
          <pc:docMk/>
          <pc:sldMk cId="2878944048" sldId="2753"/>
        </pc:sldMkLst>
      </pc:sldChg>
      <pc:sldChg chg="del">
        <pc:chgData name="Xin Luo" userId="82312ee5779919a4" providerId="LiveId" clId="{9DD00C57-1E20-5F45-A5A7-A6F833EE305E}" dt="2024-04-05T07:56:36.696" v="67" actId="2696"/>
        <pc:sldMkLst>
          <pc:docMk/>
          <pc:sldMk cId="2927474256" sldId="2754"/>
        </pc:sldMkLst>
      </pc:sldChg>
      <pc:sldChg chg="del">
        <pc:chgData name="Xin Luo" userId="82312ee5779919a4" providerId="LiveId" clId="{9DD00C57-1E20-5F45-A5A7-A6F833EE305E}" dt="2024-04-05T07:56:37.562" v="68" actId="2696"/>
        <pc:sldMkLst>
          <pc:docMk/>
          <pc:sldMk cId="3593416967" sldId="2755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6053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7294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162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629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2124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313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topography.org/" TargetMode="External"/><Relationship Id="rId3" Type="http://schemas.openxmlformats.org/officeDocument/2006/relationships/hyperlink" Target="https://www.poi86.com/" TargetMode="External"/><Relationship Id="rId7" Type="http://schemas.openxmlformats.org/officeDocument/2006/relationships/hyperlink" Target="https://www.webmap.cn/main.do?method=inde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dataspace.copernicus.eu/" TargetMode="External"/><Relationship Id="rId5" Type="http://schemas.openxmlformats.org/officeDocument/2006/relationships/hyperlink" Target="https://search.earthdata.nasa.gov/search" TargetMode="External"/><Relationship Id="rId4" Type="http://schemas.openxmlformats.org/officeDocument/2006/relationships/hyperlink" Target="https://github.com/GaryBikini/ChinaAdminDivisonSH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ryBikini/ChinaAdminDivisonSHP;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hub.copernicus.eu/dhus/#/hom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map.cn/main.do?method=inde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esa-worldcover.org/e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hyperlink" Target="https://opentopography.or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CN" sz="4800" b="1" dirty="0">
                <a:solidFill>
                  <a:srgbClr val="FF0000"/>
                </a:solidFill>
                <a:latin typeface="微软雅黑"/>
                <a:ea typeface="微软雅黑"/>
              </a:rPr>
              <a:t>空间</a:t>
            </a: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数据获取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4968822" y="261082"/>
            <a:ext cx="4217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空间数据处理 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>
                <a:solidFill>
                  <a:schemeClr val="bg2"/>
                </a:solidFill>
                <a:latin typeface="+mn-ea"/>
                <a:ea typeface="+mn-ea"/>
              </a:rPr>
              <a:t>一</a:t>
            </a:r>
            <a:r>
              <a:rPr lang="en-CN" sz="1800" b="1">
                <a:solidFill>
                  <a:schemeClr val="bg2"/>
                </a:solidFill>
                <a:latin typeface="+mn-ea"/>
                <a:ea typeface="+mn-ea"/>
              </a:rPr>
              <a:t>章</a:t>
            </a:r>
            <a:endParaRPr lang="en-CN" sz="18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空间数据获取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数据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获取途径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459089" y="1636453"/>
            <a:ext cx="8508669" cy="4388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行业发展离不开数据的支持。目前可通过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互联网、政府部门、科研机构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获取到海量空间数据，如区域行政边界、路网、水系等矢量数据。以及卫星遥感栅格数据。空间数据部分获取平台如下：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） 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https://www.poi86.com/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；行政区划矢量数据、道路矢量数据等。</a:t>
            </a:r>
            <a:endParaRPr lang="en-US" altLang="zh-CN" sz="16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2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） 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  <a:hlinkClick r:id="rId4"/>
              </a:rPr>
              <a:t>https://github.com/GaryBikini/ChinaAdminDivisonSHP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；高德矢量数据整理。</a:t>
            </a:r>
            <a:endParaRPr lang="en-US" altLang="zh-CN" sz="1600" dirty="0">
              <a:solidFill>
                <a:srgbClr val="333333"/>
              </a:solidFill>
              <a:highlight>
                <a:srgbClr val="FFFF00"/>
              </a:highlight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  <a:hlinkClick r:id="rId5"/>
              </a:rPr>
              <a:t>https://search.earthdata.nasa.gov/search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可获取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Sentinel-1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ASTER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等数据。</a:t>
            </a:r>
            <a:endParaRPr lang="en-US" altLang="zh-CN" sz="16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4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  <a:hlinkClick r:id="rId6"/>
              </a:rPr>
              <a:t>https://dataspace.copernicus.eu/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可获取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sentinel-1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-2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-3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遥感数据。</a:t>
            </a:r>
            <a:endParaRPr lang="en-US" altLang="zh-CN" sz="1600" dirty="0">
              <a:solidFill>
                <a:srgbClr val="333333"/>
              </a:solidFill>
              <a:highlight>
                <a:srgbClr val="FFFF00"/>
              </a:highlight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5) 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  <a:hlinkClick r:id="rId7"/>
              </a:rPr>
              <a:t>https://www.webmap.cn/main.do?method=index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全球地表覆盖数据。</a:t>
            </a:r>
            <a:endParaRPr lang="en-US" altLang="zh-CN" sz="1600" dirty="0">
              <a:solidFill>
                <a:srgbClr val="333333"/>
              </a:solidFill>
              <a:highlight>
                <a:srgbClr val="FFFF00"/>
              </a:highlight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6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  <a:hlinkClick r:id="rId8"/>
              </a:rPr>
              <a:t>https://opentopography.org/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可获取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SRTM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 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DEM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数据。</a:t>
            </a:r>
            <a:endParaRPr lang="en-US" altLang="zh-CN" sz="1600" u="sng" dirty="0">
              <a:solidFill>
                <a:srgbClr val="333333"/>
              </a:solidFill>
              <a:highlight>
                <a:srgbClr val="FFFF00"/>
              </a:highligh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2616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CN" dirty="0">
                <a:latin typeface="+mn-ea"/>
              </a:rPr>
              <a:t>空间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、行政边界矢量数据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449206" y="1555297"/>
            <a:ext cx="856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https://github.com/GaryBikini/ChinaAdminDivisonSHP;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高德矢量数据整理。</a:t>
            </a:r>
            <a:endParaRPr lang="en-US" altLang="zh-CN" sz="1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06663-124A-FC93-799D-3E9155542C92}"/>
              </a:ext>
            </a:extLst>
          </p:cNvPr>
          <p:cNvSpPr txBox="1"/>
          <p:nvPr/>
        </p:nvSpPr>
        <p:spPr>
          <a:xfrm>
            <a:off x="167268" y="5728478"/>
            <a:ext cx="8659067" cy="9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CN" sz="2000" b="1" dirty="0">
                <a:solidFill>
                  <a:schemeClr val="bg2"/>
                </a:solidFill>
                <a:latin typeface="+mn-ea"/>
                <a:ea typeface="+mn-ea"/>
              </a:rPr>
              <a:t>!!备注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zh-CN" altLang="en-US" sz="2000" u="sng" dirty="0">
                <a:solidFill>
                  <a:schemeClr val="bg2"/>
                </a:solidFill>
                <a:latin typeface="+mn-ea"/>
                <a:ea typeface="+mn-ea"/>
              </a:rPr>
              <a:t>网络数据往往不能保证精确，如对数据严谨性、准确性有要求，需到国家自然资源部官方网站进行检索下载。</a:t>
            </a:r>
            <a:endParaRPr lang="en-CN" sz="2000" u="sng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C75C22-9820-F901-3CF7-013199CDE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049" y="2163285"/>
            <a:ext cx="3202628" cy="33852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1C8AE1-83CF-1841-0394-3AFDA5536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59" y="2163779"/>
            <a:ext cx="4312904" cy="33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05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CN" dirty="0">
                <a:latin typeface="+mn-ea"/>
              </a:rPr>
              <a:t>空间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Sentinel-2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遥感影像数据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459090" y="1459078"/>
            <a:ext cx="8095188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https://scihub.copernicus.eu/dhus/#/home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; 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可获取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sentinel-1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Sentinel-2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Sentinel-3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遥感数据。</a:t>
            </a:r>
            <a:r>
              <a:rPr lang="zh-CN" altLang="en-US" sz="1800" u="sng" dirty="0">
                <a:solidFill>
                  <a:srgbClr val="333333"/>
                </a:solidFill>
                <a:latin typeface="+mn-ea"/>
                <a:ea typeface="+mn-ea"/>
              </a:rPr>
              <a:t>该网站需提前注册账号。</a:t>
            </a:r>
            <a:endParaRPr lang="en-US" altLang="zh-CN" sz="1800" u="sng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9" name="Picture 8" descr="A screenshot of a website&#10;&#10;Description automatically generated">
            <a:extLst>
              <a:ext uri="{FF2B5EF4-FFF2-40B4-BE49-F238E27FC236}">
                <a16:creationId xmlns:a16="http://schemas.microsoft.com/office/drawing/2014/main" id="{F5C55A73-38D5-4CD7-218B-0150DD132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9" y="2659633"/>
            <a:ext cx="5568694" cy="3729764"/>
          </a:xfrm>
          <a:prstGeom prst="rect">
            <a:avLst/>
          </a:prstGeom>
        </p:spPr>
      </p:pic>
      <p:pic>
        <p:nvPicPr>
          <p:cNvPr id="11" name="Picture 10" descr="A screenshot of a map&#10;&#10;Description automatically generated">
            <a:extLst>
              <a:ext uri="{FF2B5EF4-FFF2-40B4-BE49-F238E27FC236}">
                <a16:creationId xmlns:a16="http://schemas.microsoft.com/office/drawing/2014/main" id="{454FF858-66DB-7C96-744B-78AEB132F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675" y="2659633"/>
            <a:ext cx="5568696" cy="372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4177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CN" dirty="0">
                <a:latin typeface="+mn-ea"/>
              </a:rPr>
              <a:t>空间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、全球地表覆盖数据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459090" y="1459078"/>
            <a:ext cx="8508670" cy="1428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https://www.webmap.cn/main.do?method=index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; 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可获取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globeland30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地表覆盖数据。</a:t>
            </a:r>
            <a:r>
              <a:rPr lang="zh-CN" altLang="en-US" sz="1800" u="sng" dirty="0">
                <a:solidFill>
                  <a:srgbClr val="333333"/>
                </a:solidFill>
                <a:latin typeface="+mn-ea"/>
                <a:ea typeface="+mn-ea"/>
              </a:rPr>
              <a:t>该网站需提前注册账号。下载数据较为麻烦。</a:t>
            </a:r>
            <a:endParaRPr lang="en-US" altLang="zh-CN" sz="1800" u="sng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zh-CN" sz="1800" u="sng" dirty="0">
                <a:solidFill>
                  <a:srgbClr val="333333"/>
                </a:solidFill>
                <a:latin typeface="+mn-ea"/>
                <a:ea typeface="+mn-ea"/>
                <a:hlinkClick r:id="rId4"/>
              </a:rPr>
              <a:t>https://esa-worldcover.org/en</a:t>
            </a:r>
            <a:r>
              <a:rPr lang="zh-CN" altLang="en-US" sz="1800" u="sng" dirty="0">
                <a:solidFill>
                  <a:srgbClr val="333333"/>
                </a:solidFill>
                <a:latin typeface="+mn-ea"/>
                <a:ea typeface="+mn-ea"/>
              </a:rPr>
              <a:t>； 欧空局制作全球地表覆盖数据。</a:t>
            </a:r>
            <a:endParaRPr lang="en-US" altLang="zh-CN" sz="1800" u="sng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28E2960-A36E-64C8-549B-D7C12755A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49" y="3265503"/>
            <a:ext cx="4060358" cy="280418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6" name="Picture 5" descr="A computer with a map on it&#10;&#10;Description automatically generated">
            <a:extLst>
              <a:ext uri="{FF2B5EF4-FFF2-40B4-BE49-F238E27FC236}">
                <a16:creationId xmlns:a16="http://schemas.microsoft.com/office/drawing/2014/main" id="{EFFEA247-474B-2A6A-CBF7-8E18B4231C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54"/>
          <a:stretch/>
        </p:blipFill>
        <p:spPr>
          <a:xfrm>
            <a:off x="4311759" y="3433003"/>
            <a:ext cx="4719992" cy="2578249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42191242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map&#10;&#10;Description automatically generated">
            <a:extLst>
              <a:ext uri="{FF2B5EF4-FFF2-40B4-BE49-F238E27FC236}">
                <a16:creationId xmlns:a16="http://schemas.microsoft.com/office/drawing/2014/main" id="{CA28CF19-BD00-83C6-4D52-797D392BFD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9" b="3538"/>
          <a:stretch/>
        </p:blipFill>
        <p:spPr>
          <a:xfrm>
            <a:off x="3614389" y="2220898"/>
            <a:ext cx="5438171" cy="4188997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CN" dirty="0">
                <a:latin typeface="+mn-ea"/>
              </a:rPr>
              <a:t>空间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、全球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DEM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SRTM DEM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378515" y="1477268"/>
            <a:ext cx="8508670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  <a:hlinkClick r:id="rId4"/>
              </a:rPr>
              <a:t>https://opentopography.org/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; 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可获取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SRTM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DEM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数据。</a:t>
            </a:r>
            <a:endParaRPr lang="en-US" altLang="zh-CN" sz="2000" u="sng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A7F569-5A29-52D3-A8EB-6F7802E4AE25}"/>
              </a:ext>
            </a:extLst>
          </p:cNvPr>
          <p:cNvGrpSpPr/>
          <p:nvPr/>
        </p:nvGrpSpPr>
        <p:grpSpPr>
          <a:xfrm>
            <a:off x="108952" y="2220898"/>
            <a:ext cx="5276865" cy="3821914"/>
            <a:chOff x="557007" y="2075847"/>
            <a:chExt cx="6016752" cy="4307345"/>
          </a:xfrm>
        </p:grpSpPr>
        <p:pic>
          <p:nvPicPr>
            <p:cNvPr id="6" name="Picture 5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A3F8F472-18C5-A758-7BF5-FA037C277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007" y="2075847"/>
              <a:ext cx="6016752" cy="430734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7F76ED-52B6-34E1-33A7-E535AA73C57E}"/>
                </a:ext>
              </a:extLst>
            </p:cNvPr>
            <p:cNvSpPr txBox="1"/>
            <p:nvPr/>
          </p:nvSpPr>
          <p:spPr>
            <a:xfrm>
              <a:off x="3451212" y="2572725"/>
              <a:ext cx="1915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>
                  <a:solidFill>
                    <a:schemeClr val="accent2"/>
                  </a:solidFill>
                  <a:latin typeface="+mn-ea"/>
                  <a:ea typeface="+mn-ea"/>
                </a:rPr>
                <a:t>SRTM数据选取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882574A-3A84-C31F-D964-6730A746A88B}"/>
                </a:ext>
              </a:extLst>
            </p:cNvPr>
            <p:cNvSpPr/>
            <p:nvPr/>
          </p:nvSpPr>
          <p:spPr>
            <a:xfrm>
              <a:off x="5589645" y="2472107"/>
              <a:ext cx="484632" cy="41405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246987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CN">
                <a:latin typeface="+mn-ea"/>
              </a:rPr>
              <a:t>空间</a:t>
            </a:r>
            <a:r>
              <a:rPr lang="zh-CN" altLang="en-US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961547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784096"/>
            <a:ext cx="7967446" cy="667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下载昆明呈贡区域相关数据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518398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402</Words>
  <Application>Microsoft Macintosh PowerPoint</Application>
  <PresentationFormat>On-screen Show (4:3)</PresentationFormat>
  <Paragraphs>35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微软雅黑</vt:lpstr>
      <vt:lpstr>黑体</vt:lpstr>
      <vt:lpstr>var(--pfe-theme--font-family,"Red Hat Text","RedHatText","Overpass",Overpass,Arial,sans-serif)</vt:lpstr>
      <vt:lpstr>Arial</vt:lpstr>
      <vt:lpstr>Times New Roman</vt:lpstr>
      <vt:lpstr>Wingdings</vt:lpstr>
      <vt:lpstr>2_Global</vt:lpstr>
      <vt:lpstr>1_Copyright (c) 2007-2010 NordriDesign™ _light</vt:lpstr>
      <vt:lpstr>PowerPoint Presentation</vt:lpstr>
      <vt:lpstr>空间数据获取</vt:lpstr>
      <vt:lpstr>空间数据获取</vt:lpstr>
      <vt:lpstr>空间数据获取</vt:lpstr>
      <vt:lpstr>空间数据获取</vt:lpstr>
      <vt:lpstr>空间数据获取</vt:lpstr>
      <vt:lpstr>空间数据获取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Xin Luo</cp:lastModifiedBy>
  <cp:revision>1</cp:revision>
  <dcterms:created xsi:type="dcterms:W3CDTF">2004-07-09T11:40:27Z</dcterms:created>
  <dcterms:modified xsi:type="dcterms:W3CDTF">2024-04-27T08:44:37Z</dcterms:modified>
</cp:coreProperties>
</file>